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7"/>
  </p:notesMasterIdLst>
  <p:handoutMasterIdLst>
    <p:handoutMasterId r:id="rId18"/>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3439775" cy="7559675"/>
  <p:notesSz cx="7559675" cy="10691813"/>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661" autoAdjust="0"/>
  </p:normalViewPr>
  <p:slideViewPr>
    <p:cSldViewPr snapToGrid="0">
      <p:cViewPr varScale="1">
        <p:scale>
          <a:sx n="75" d="100"/>
          <a:sy n="75" d="100"/>
        </p:scale>
        <p:origin x="16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12D6AADF-C797-4036-AC36-41E1295684CA}"/>
              </a:ext>
            </a:extLst>
          </p:cNvPr>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20CCA57E-867B-44C5-944F-B52284E73F7A}"/>
              </a:ext>
            </a:extLst>
          </p:cNvPr>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4D46B8B7-4336-4E1F-B1F9-9804E5BEDB8C}"/>
              </a:ext>
            </a:extLst>
          </p:cNvPr>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FEB94700-142B-4A65-A471-48C6E17779A1}"/>
              </a:ext>
            </a:extLst>
          </p:cNvPr>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207A43A-3B11-404E-8458-101F73925E2E}" type="slidenum">
              <a:t>‹#›</a:t>
            </a:fld>
            <a:endParaRPr lang="et-EE" sz="1400" b="0" i="0" u="none" strike="noStrike" kern="1200" cap="none" spc="0" baseline="0">
              <a:solidFill>
                <a:srgbClr val="000000"/>
              </a:solidFill>
              <a:uFillTx/>
              <a:latin typeface="Liberation Sans" pitchFamily="18"/>
              <a:ea typeface="Microsoft YaHei" pitchFamily="2"/>
              <a:cs typeface="Mangal" pitchFamily="2"/>
            </a:endParaRPr>
          </a:p>
        </p:txBody>
      </p:sp>
    </p:spTree>
    <p:extLst>
      <p:ext uri="{BB962C8B-B14F-4D97-AF65-F5344CB8AC3E}">
        <p14:creationId xmlns:p14="http://schemas.microsoft.com/office/powerpoint/2010/main" val="1685708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4DD21EB-C56D-4EFD-8C8A-883C6C64D4B7}"/>
              </a:ext>
            </a:extLst>
          </p:cNvPr>
          <p:cNvSpPr>
            <a:spLocks noGrp="1" noRot="1" noChangeAspect="1"/>
          </p:cNvSpPr>
          <p:nvPr>
            <p:ph type="sldImg" idx="2"/>
          </p:nvPr>
        </p:nvSpPr>
        <p:spPr>
          <a:xfrm>
            <a:off x="215898" y="812801"/>
            <a:ext cx="7126284" cy="4008436"/>
          </a:xfrm>
          <a:prstGeom prst="rect">
            <a:avLst/>
          </a:prstGeom>
          <a:noFill/>
          <a:ln>
            <a:noFill/>
            <a:prstDash val="solid"/>
          </a:ln>
        </p:spPr>
      </p:sp>
      <p:sp>
        <p:nvSpPr>
          <p:cNvPr id="3" name="Segnaposto note 2">
            <a:extLst>
              <a:ext uri="{FF2B5EF4-FFF2-40B4-BE49-F238E27FC236}">
                <a16:creationId xmlns:a16="http://schemas.microsoft.com/office/drawing/2014/main" id="{BFD7F66C-7B5E-494E-99FD-779B025AA5BA}"/>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it-IT"/>
          </a:p>
        </p:txBody>
      </p:sp>
      <p:sp>
        <p:nvSpPr>
          <p:cNvPr id="4" name="Segnaposto intestazione 3">
            <a:extLst>
              <a:ext uri="{FF2B5EF4-FFF2-40B4-BE49-F238E27FC236}">
                <a16:creationId xmlns:a16="http://schemas.microsoft.com/office/drawing/2014/main" id="{6F227B39-CAD8-461A-8290-9E8D2FBBEC2F}"/>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2F911C68-3167-4E31-87BA-3C3F64737B7A}"/>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FCB84CE4-3694-421E-AEA1-A9CE723CE361}"/>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B3B7A231-A90A-47A9-8D42-189AB621FD95}"/>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fld id="{B36E017D-D909-41BD-A749-56E92F2CD977}" type="slidenum">
              <a:t>‹#›</a:t>
            </a:fld>
            <a:endParaRPr lang="et-EE"/>
          </a:p>
        </p:txBody>
      </p:sp>
    </p:spTree>
    <p:extLst>
      <p:ext uri="{BB962C8B-B14F-4D97-AF65-F5344CB8AC3E}">
        <p14:creationId xmlns:p14="http://schemas.microsoft.com/office/powerpoint/2010/main" val="1576863333"/>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it-IT" sz="2000" b="0" i="0" u="none" strike="noStrike" kern="1200" cap="none" spc="0" baseline="0">
        <a:solidFill>
          <a:srgbClr val="000000"/>
        </a:solidFill>
        <a:highlight>
          <a:scrgbClr r="0" g="0" b="0">
            <a:alpha val="0"/>
          </a:scrgbClr>
        </a:highlight>
        <a:uFillTx/>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415548F1-273C-4166-B31B-76574237D78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689BEFA-A856-45DE-9619-19A221CC16CD}" type="slidenum">
              <a:t>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FE01664-9960-4717-9F01-48846AE6D1E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39C754D-6A8B-4841-B73A-783C223D824F}" type="slidenum">
              <a:t>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EFAD6261-AAB1-4F33-8A60-8DF4B154158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E9F860B-4045-45CF-B5E1-B44B89ED93A9}" type="slidenum">
              <a:t>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0E2C7D7E-1D70-4CBD-93B2-F6AC6EB0DC62}"/>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1B76FB47-6C27-4B25-8ACC-13DBD22F7E21}"/>
              </a:ext>
            </a:extLst>
          </p:cNvPr>
          <p:cNvSpPr txBox="1">
            <a:spLocks noGrp="1"/>
          </p:cNvSpPr>
          <p:nvPr>
            <p:ph type="body" sz="quarter" idx="1"/>
          </p:nvPr>
        </p:nvSpPr>
        <p:spPr/>
        <p:txBody>
          <a:bodyPr/>
          <a:lstStyle/>
          <a:p>
            <a:pPr marL="457200">
              <a:lnSpc>
                <a:spcPct val="90000"/>
              </a:lnSpc>
            </a:pPr>
            <a:r>
              <a:rPr lang="et-EE" sz="1800" dirty="0">
                <a:effectLst/>
                <a:latin typeface="Calibri" panose="020F0502020204030204" pitchFamily="34" charset="0"/>
                <a:ea typeface="Calibri" panose="020F0502020204030204" pitchFamily="34" charset="0"/>
                <a:cs typeface="Times New Roman" panose="02020603050405020304" pitchFamily="18" charset="0"/>
              </a:rPr>
              <a:t>Töö EPPOga detsentraliseeritud tasandil — </a:t>
            </a:r>
          </a:p>
          <a:p>
            <a:pPr marL="457200">
              <a:lnSpc>
                <a:spcPct val="90000"/>
              </a:lnSpc>
            </a:pPr>
            <a:r>
              <a:rPr lang="et-EE" sz="1800" dirty="0">
                <a:effectLst/>
                <a:latin typeface="Calibri" panose="020F0502020204030204" pitchFamily="34" charset="0"/>
                <a:ea typeface="Calibri" panose="020F0502020204030204" pitchFamily="34" charset="0"/>
                <a:cs typeface="Times New Roman" panose="02020603050405020304" pitchFamily="18" charset="0"/>
              </a:rPr>
              <a:t>koolitusmaterjalid prokuröridele ja eeluurimiskohtunikele</a:t>
            </a:r>
            <a:endParaRPr lang="et-EE" sz="1800" dirty="0">
              <a:effectLst/>
              <a:latin typeface="Times New Roman" panose="02020603050405020304" pitchFamily="18" charset="0"/>
              <a:ea typeface="Times New Roman" panose="02020603050405020304" pitchFamily="18" charset="0"/>
            </a:endParaRPr>
          </a:p>
          <a:p>
            <a:pPr marL="457200">
              <a:lnSpc>
                <a:spcPct val="90000"/>
              </a:lnSpc>
            </a:pPr>
            <a:r>
              <a:rPr lang="et-EE" sz="1800" dirty="0">
                <a:effectLst/>
                <a:latin typeface="Calibri" panose="020F0502020204030204" pitchFamily="34" charset="0"/>
                <a:ea typeface="Calibri" panose="020F0502020204030204" pitchFamily="34" charset="0"/>
                <a:cs typeface="Times New Roman" panose="02020603050405020304" pitchFamily="18" charset="0"/>
              </a:rPr>
              <a:t> </a:t>
            </a:r>
            <a:endParaRPr lang="et-EE" sz="1800" dirty="0">
              <a:effectLst/>
              <a:latin typeface="Times New Roman" panose="02020603050405020304" pitchFamily="18" charset="0"/>
              <a:ea typeface="Times New Roman" panose="02020603050405020304" pitchFamily="18" charset="0"/>
            </a:endParaRPr>
          </a:p>
          <a:p>
            <a:pPr marL="457200">
              <a:lnSpc>
                <a:spcPct val="90000"/>
              </a:lnSpc>
            </a:pPr>
            <a:r>
              <a:rPr lang="et-EE" sz="1800" dirty="0">
                <a:effectLst/>
                <a:latin typeface="Calibri" panose="020F0502020204030204" pitchFamily="34" charset="0"/>
                <a:ea typeface="Calibri" panose="020F0502020204030204" pitchFamily="34" charset="0"/>
                <a:cs typeface="Times New Roman" panose="02020603050405020304" pitchFamily="18" charset="0"/>
              </a:rPr>
              <a:t>Kaasrahastatakse Euroopa Liidu õigusprogrammi 2014-2020 vahenditest</a:t>
            </a:r>
            <a:endParaRPr lang="et-EE" sz="1800" dirty="0">
              <a:effectLst/>
              <a:latin typeface="Times New Roman" panose="02020603050405020304" pitchFamily="18" charset="0"/>
              <a:ea typeface="Times New Roman" panose="02020603050405020304" pitchFamily="18" charset="0"/>
            </a:endParaRPr>
          </a:p>
          <a:p>
            <a:endParaRPr lang="hu-HU" dirty="0"/>
          </a:p>
        </p:txBody>
      </p:sp>
    </p:spTree>
    <p:extLst>
      <p:ext uri="{BB962C8B-B14F-4D97-AF65-F5344CB8AC3E}">
        <p14:creationId xmlns:p14="http://schemas.microsoft.com/office/powerpoint/2010/main" val="1633136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57256E1-373B-464C-AE5C-84F2859C965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C180C4D-C1C0-45BA-AFAF-4B7F023125B5}" type="slidenum">
              <a:t>10</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D9C3125-1ABC-4B8E-9A9D-BAA9B483D63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5061894-E9E3-4B30-B1E5-751C39915B7F}" type="slidenum">
              <a:t>10</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52D9EBA-638D-48FA-B670-EF553C02746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3D70EC0-A9E5-49E5-AECE-FAE4AF081E51}" type="slidenum">
              <a:t>10</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FEF2182-1C0F-41C7-B854-63ADB310339F}"/>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58C12199-23CD-464D-91EE-EF47A1671073}"/>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3297787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433C832-2DEF-417A-A219-1D7692A6145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33881ED-0FA7-458B-B0B6-5DD6C654ED2E}" type="slidenum">
              <a:t>11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2C22283-C099-479F-AD5E-F956D7F686F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C2AD8B6-87F2-497C-B8B3-F56E297289DE}" type="slidenum">
              <a:t>11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9E9EB3E-647A-4D4F-AF67-05C76213870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3E0B74D-A88A-478B-912B-07D5F862A845}" type="slidenum">
              <a:t>11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96A48B4-60B7-493E-BF6E-C358B3A6BB30}"/>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A0BD9D7B-3FE5-4290-9849-27FCD51E5B48}"/>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145863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B4CA07A8-3E19-4EF6-90BA-8D7EB5BFAC0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ED32A90-0BB8-47D9-BAC3-567A3B5C7D0B}" type="slidenum">
              <a:t>12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EA06DE3-0C42-42A5-8DB4-4BCBBCA687F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7F0AEF7-E159-46B2-B0BE-8A0B190DAFC0}" type="slidenum">
              <a:t>12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992BB09F-98A8-4EE7-8826-2E22E811E10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55A46A1-801B-4F32-B0E0-D02900639FA0}" type="slidenum">
              <a:t>12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8BCD6D4-A29A-448B-B63E-E932C2A4E6B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6030E651-09F1-4725-ADA3-F63F1A68D994}"/>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32248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0213AF1-AE7C-4F21-8973-215E24C896C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94586CC-260C-4F5E-B94B-A5B17A18385F}" type="slidenum">
              <a:t>13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94CDE4A-9F9D-4BA4-91C2-6E962AB10C4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4DF59C7-6A1A-4CB4-8601-A9A2004AF001}" type="slidenum">
              <a:t>13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DEF47853-6D09-4E5A-B57E-BB1981B5448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CA2131E-CDC6-4C92-9F86-39B3ADD51785}" type="slidenum">
              <a:t>13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1C1117E-4E49-4952-9155-96AB5EBC271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310835DA-94F1-472B-8091-E34E57BE0545}"/>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1310963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BE0BEDF-3B2E-4334-966B-F7A5C6C0DCA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44ABBB0-9C2E-4A1A-A810-FE6F2FF5AEB2}" type="slidenum">
              <a:t>14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F8D31AB-846C-4DCA-BCAC-AC1AAC51836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F8C4BD6-A9A0-4482-A48F-589F0BB93DC5}" type="slidenum">
              <a:t>14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A45C19C-04AA-4ED4-ACB1-881A5AC0547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905BB90-EE43-4345-8695-3892C229FCC0}" type="slidenum">
              <a:t>14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89C2734-71B0-4A68-8682-7BE56C5D6402}"/>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287D8323-A566-4285-BD87-C7FE44D71F6B}"/>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070144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C52E4E63-8A07-47E9-9868-367E81DE1D2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D136CCF-1E61-4EF3-ABC5-8502D09836D9}" type="slidenum">
              <a:t>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59F33C61-8BE4-4944-8737-9283E59D0E8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FC93427-F1F9-4299-A65C-04631BF23630}" type="slidenum">
              <a:t>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F169CF36-7BED-4961-BC6D-632AD4E430B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3CA046B-7F6D-4C7F-90C8-213ACC0A0F61}" type="slidenum">
              <a:t>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EC6713C2-0987-44D7-A4A1-B6775C77B875}"/>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556E5227-F94E-44FB-8E0B-F9009B1DC7B3}"/>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634173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2DD153BA-9F93-4AE1-A12F-5A790BF7DA3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E4ECFA3-1A3F-4468-8928-92D289F80F0A}" type="slidenum">
              <a:t>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386BCAD-1D4E-4382-B451-062C9413D65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2A94F72-9B0F-4425-A821-2ECD98EA911C}" type="slidenum">
              <a:t>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BD65B76-AB76-4B74-9EEB-BA503FF654E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909BCC8-05F8-4105-A4FF-A7978CBF06AC}" type="slidenum">
              <a:t>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F4DC7B2-B4B4-4C5C-A1B0-C71C05C7750D}"/>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9058F39-176C-4F0B-929A-EC4C3A5F93A1}"/>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6351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03C7B57-D956-4005-8990-52250FD5952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DE0B5FB-B120-4629-A46D-C69AADD06F3A}" type="slidenum">
              <a:t>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8958D6E-4129-42B6-89BD-153643DCEFE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3DB6DD6-0941-4A65-BBA9-01D29CA03D30}" type="slidenum">
              <a:t>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76282161-6C2E-4470-8CCB-134DD4AF361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D7C3111-1DC6-429D-8EED-1C395F403320}" type="slidenum">
              <a:t>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09E937BB-4AB8-4A86-BF34-4CBE176998A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AC8EFB5-AD90-4C71-BD50-E97A49A34A81}"/>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162957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49A18CB6-526F-42DB-AFE7-6AF7FB4EE78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F15E82B-0F51-42D3-87CA-81FFD0E9162F}" type="slidenum">
              <a:t>5</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B2A4ACF-DFD9-4E51-BCCD-039114F84F5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891F3BD-B3B0-4C88-9150-60712445C0E6}" type="slidenum">
              <a:t>5</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7B26967E-2D21-4F5B-AAC9-EDD6BE1A5FC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9DCF69E-2D81-47D9-A2AA-E20DF4399AB9}" type="slidenum">
              <a:t>5</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5269CE6C-AAB9-4309-967F-23928126A9BB}"/>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4F25B34-97E4-4A76-855F-6B742B201AB3}"/>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963729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97C8EEC-EF74-4C42-9BA5-2D01E552B2E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00EF570-9497-45CD-AD15-9C8FFE760CBD}" type="slidenum">
              <a:t>6</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5C04758-55C7-4FFD-862E-B10FED054ED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6E76879-B00A-4C90-8116-2E3E97784681}" type="slidenum">
              <a:t>6</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80A52AD4-7FCE-41B0-9A38-A88D5845634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1A47018-3C55-47E3-8210-8CA33B7F88FF}" type="slidenum">
              <a:t>6</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C144A3C-F53A-40C6-AD03-C42343CEFC18}"/>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E77C7900-38C0-4376-A089-5A149CB8711C}"/>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483888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6C10D75-6EA8-4EDA-9773-F66C6A17DBD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FABEA90-C79E-45A5-9056-B1B1E9BE07DB}" type="slidenum">
              <a:t>7</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6587408-CAD5-4BD7-8D7B-C7F5504C2C2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180CD17-D124-4E09-9B69-977D334886C6}" type="slidenum">
              <a:t>7</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2A874B3-CF0B-4283-9CC8-3F6BED3D475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6B2B10C-5F2D-41AA-9136-6D07A2C6AA86}" type="slidenum">
              <a:t>7</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46C96613-A8C4-479A-95AB-48FBDBE7309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76765114-8769-4E86-B500-0A2691C94C90}"/>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720826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C259B26E-4313-4C5C-9639-6CA23B945B6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497F17B-0009-4864-9E90-3FD662A240F5}" type="slidenum">
              <a:t>8</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12F6655-8C22-4F53-8AC1-57C2D2A7016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84678DF-4C6A-4A58-9207-DB2F866BE22A}" type="slidenum">
              <a:t>8</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704CE29-CCE8-4D3B-AE5F-2A69DE6DAB2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C1B90C6-83FC-46EB-B48C-209FC5814257}" type="slidenum">
              <a:t>8</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FB37C4E-A90E-4319-8184-68622B34A38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5310C29-563F-446F-918C-19659A17DA2F}"/>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564970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4454C163-6F88-4156-8E09-0ABB2E821AD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09B06BF-5512-4598-B27E-474E9128D63B}" type="slidenum">
              <a:t>9</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6CAEF84-2CF0-4A02-8A71-1DA719F2FA8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822BA41-C62C-4A16-9856-2208EAB78994}" type="slidenum">
              <a:t>9</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47492A44-2138-42DD-B732-306EA11B66B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3269317-BA78-430F-A484-FE718952CD00}" type="slidenum">
              <a:t>9</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FBEA4E6-1C0F-45A5-B760-9157AA719BA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9E8F612-6A1E-440B-923D-18F65642EE0C}"/>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3353134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75241-0565-43F1-8E79-DC7EE091DFE4}"/>
              </a:ext>
            </a:extLst>
          </p:cNvPr>
          <p:cNvSpPr txBox="1">
            <a:spLocks noGrp="1"/>
          </p:cNvSpPr>
          <p:nvPr>
            <p:ph type="ctrTitle"/>
          </p:nvPr>
        </p:nvSpPr>
        <p:spPr>
          <a:xfrm>
            <a:off x="1679972" y="1237201"/>
            <a:ext cx="10079833" cy="2631890"/>
          </a:xfrm>
        </p:spPr>
        <p:txBody>
          <a:bodyPr anchor="b" anchorCtr="1"/>
          <a:lstStyle>
            <a:lvl1pPr algn="ctr">
              <a:defRPr sz="6614"/>
            </a:lvl1pPr>
          </a:lstStyle>
          <a:p>
            <a:pPr lvl="0"/>
            <a:r>
              <a:rPr lang="hu-HU"/>
              <a:t>Mintacím szerkesztése</a:t>
            </a:r>
            <a:endParaRPr lang="en-US"/>
          </a:p>
        </p:txBody>
      </p:sp>
      <p:sp>
        <p:nvSpPr>
          <p:cNvPr id="3" name="Subtitle 2">
            <a:extLst>
              <a:ext uri="{FF2B5EF4-FFF2-40B4-BE49-F238E27FC236}">
                <a16:creationId xmlns:a16="http://schemas.microsoft.com/office/drawing/2014/main" id="{0B281E2C-91C4-47E2-AB8C-7CA7D72D813F}"/>
              </a:ext>
            </a:extLst>
          </p:cNvPr>
          <p:cNvSpPr txBox="1">
            <a:spLocks noGrp="1"/>
          </p:cNvSpPr>
          <p:nvPr>
            <p:ph type="subTitle" idx="1"/>
          </p:nvPr>
        </p:nvSpPr>
        <p:spPr>
          <a:xfrm>
            <a:off x="1679972" y="3970580"/>
            <a:ext cx="10079833" cy="1825169"/>
          </a:xfrm>
        </p:spPr>
        <p:txBody>
          <a:bodyPr anchorCtr="1"/>
          <a:lstStyle>
            <a:lvl1pPr marL="0" indent="0" algn="ctr">
              <a:buNone/>
              <a:defRPr sz="2646"/>
            </a:lvl1pPr>
          </a:lstStyle>
          <a:p>
            <a:pPr lvl="0"/>
            <a:r>
              <a:rPr lang="hu-HU"/>
              <a:t>Kattintson ide az alcím mintájának szerkesztéséhez</a:t>
            </a:r>
            <a:endParaRPr lang="en-US"/>
          </a:p>
        </p:txBody>
      </p:sp>
      <p:sp>
        <p:nvSpPr>
          <p:cNvPr id="4" name="Date Placeholder 3">
            <a:extLst>
              <a:ext uri="{FF2B5EF4-FFF2-40B4-BE49-F238E27FC236}">
                <a16:creationId xmlns:a16="http://schemas.microsoft.com/office/drawing/2014/main" id="{AC5E1D96-D8F8-43A1-91A3-F43E8924E122}"/>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8A9243CC-F490-4D19-8A59-6CD6921C3D95}"/>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170532FF-C9C2-40D4-9D53-D965D382FE72}"/>
              </a:ext>
            </a:extLst>
          </p:cNvPr>
          <p:cNvSpPr txBox="1">
            <a:spLocks noGrp="1"/>
          </p:cNvSpPr>
          <p:nvPr>
            <p:ph type="sldNum" sz="quarter" idx="8"/>
          </p:nvPr>
        </p:nvSpPr>
        <p:spPr/>
        <p:txBody>
          <a:bodyPr/>
          <a:lstStyle>
            <a:lvl1pPr>
              <a:defRPr/>
            </a:lvl1pPr>
          </a:lstStyle>
          <a:p>
            <a:pPr lvl="0"/>
            <a:fld id="{E9CC4052-4B8D-4F89-988F-E42BD5D8C08E}" type="slidenum">
              <a:t>‹#›</a:t>
            </a:fld>
            <a:endParaRPr lang="it-IT"/>
          </a:p>
        </p:txBody>
      </p:sp>
    </p:spTree>
    <p:extLst>
      <p:ext uri="{BB962C8B-B14F-4D97-AF65-F5344CB8AC3E}">
        <p14:creationId xmlns:p14="http://schemas.microsoft.com/office/powerpoint/2010/main" val="1886196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947A5-D3CC-48D6-B4B8-A085D60875FB}"/>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83B2CF47-0E0D-4BDF-95D7-4AF930E5E4A5}"/>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9077A657-0605-440E-B53A-6DD751CAF1A8}"/>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C58C77A3-BA4A-49AE-AFC6-F6290B0406B8}"/>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FA2E922B-7F68-43A9-B2D2-0C92D021268C}"/>
              </a:ext>
            </a:extLst>
          </p:cNvPr>
          <p:cNvSpPr txBox="1">
            <a:spLocks noGrp="1"/>
          </p:cNvSpPr>
          <p:nvPr>
            <p:ph type="sldNum" sz="quarter" idx="8"/>
          </p:nvPr>
        </p:nvSpPr>
        <p:spPr/>
        <p:txBody>
          <a:bodyPr/>
          <a:lstStyle>
            <a:lvl1pPr>
              <a:defRPr/>
            </a:lvl1pPr>
          </a:lstStyle>
          <a:p>
            <a:pPr lvl="0"/>
            <a:fld id="{415BBA85-7F04-4CD4-964B-51E2068F1D6A}" type="slidenum">
              <a:t>‹#›</a:t>
            </a:fld>
            <a:endParaRPr lang="it-IT"/>
          </a:p>
        </p:txBody>
      </p:sp>
    </p:spTree>
    <p:extLst>
      <p:ext uri="{BB962C8B-B14F-4D97-AF65-F5344CB8AC3E}">
        <p14:creationId xmlns:p14="http://schemas.microsoft.com/office/powerpoint/2010/main" val="3465922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0B9C94-771A-4F3C-8216-CCBACBDB57CD}"/>
              </a:ext>
            </a:extLst>
          </p:cNvPr>
          <p:cNvSpPr txBox="1">
            <a:spLocks noGrp="1"/>
          </p:cNvSpPr>
          <p:nvPr>
            <p:ph type="title" orient="vert"/>
          </p:nvPr>
        </p:nvSpPr>
        <p:spPr>
          <a:xfrm>
            <a:off x="9617842" y="402482"/>
            <a:ext cx="2897953" cy="6406478"/>
          </a:xfrm>
        </p:spPr>
        <p:txBody>
          <a:bodyPr vert="eaVert"/>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E424C03A-DFD5-4432-ACDF-96AD32712645}"/>
              </a:ext>
            </a:extLst>
          </p:cNvPr>
          <p:cNvSpPr txBox="1">
            <a:spLocks noGrp="1"/>
          </p:cNvSpPr>
          <p:nvPr>
            <p:ph type="body" orient="vert" idx="1"/>
          </p:nvPr>
        </p:nvSpPr>
        <p:spPr>
          <a:xfrm>
            <a:off x="923982" y="402482"/>
            <a:ext cx="8525856" cy="6406478"/>
          </a:xfrm>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19137D35-F587-4BDB-A646-D8EA3362EE1E}"/>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0A3C5669-99D2-4DB9-A4A2-25B331DE787C}"/>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62679FEF-5669-4EA7-81E4-BA6A02EC05DF}"/>
              </a:ext>
            </a:extLst>
          </p:cNvPr>
          <p:cNvSpPr txBox="1">
            <a:spLocks noGrp="1"/>
          </p:cNvSpPr>
          <p:nvPr>
            <p:ph type="sldNum" sz="quarter" idx="8"/>
          </p:nvPr>
        </p:nvSpPr>
        <p:spPr/>
        <p:txBody>
          <a:bodyPr/>
          <a:lstStyle>
            <a:lvl1pPr>
              <a:defRPr/>
            </a:lvl1pPr>
          </a:lstStyle>
          <a:p>
            <a:pPr lvl="0"/>
            <a:fld id="{9CF6A3F8-05C8-423E-BD79-6FCC98650432}" type="slidenum">
              <a:t>‹#›</a:t>
            </a:fld>
            <a:endParaRPr lang="it-IT"/>
          </a:p>
        </p:txBody>
      </p:sp>
    </p:spTree>
    <p:extLst>
      <p:ext uri="{BB962C8B-B14F-4D97-AF65-F5344CB8AC3E}">
        <p14:creationId xmlns:p14="http://schemas.microsoft.com/office/powerpoint/2010/main" val="1706219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2AD0ED9-6B91-4C41-AC2C-7B5EC4FC7D81}"/>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19415D2F-4F09-4B90-9F51-280F9A10B9CF}"/>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57EBE20E-4FF5-490C-8A0F-F0BE9963D314}"/>
              </a:ext>
            </a:extLst>
          </p:cNvPr>
          <p:cNvSpPr txBox="1">
            <a:spLocks noGrp="1"/>
          </p:cNvSpPr>
          <p:nvPr>
            <p:ph type="sldNum" sz="quarter" idx="8"/>
          </p:nvPr>
        </p:nvSpPr>
        <p:spPr/>
        <p:txBody>
          <a:bodyPr/>
          <a:lstStyle>
            <a:lvl1pPr>
              <a:defRPr/>
            </a:lvl1pPr>
          </a:lstStyle>
          <a:p>
            <a:pPr lvl="0"/>
            <a:fld id="{39EBDD06-9F1B-4A7F-A6DE-F4E322B60005}" type="slidenum">
              <a:t>‹#›</a:t>
            </a:fld>
            <a:endParaRPr lang="it-IT"/>
          </a:p>
        </p:txBody>
      </p:sp>
      <p:sp>
        <p:nvSpPr>
          <p:cNvPr id="5" name="Titolo 4">
            <a:extLst>
              <a:ext uri="{FF2B5EF4-FFF2-40B4-BE49-F238E27FC236}">
                <a16:creationId xmlns:a16="http://schemas.microsoft.com/office/drawing/2014/main" id="{08712B8A-889F-47FD-8962-88F5E285889B}"/>
              </a:ext>
            </a:extLst>
          </p:cNvPr>
          <p:cNvSpPr txBox="1">
            <a:spLocks noGrp="1"/>
          </p:cNvSpPr>
          <p:nvPr>
            <p:ph type="title" idx="4294967295"/>
          </p:nvPr>
        </p:nvSpPr>
        <p:spPr>
          <a:xfrm>
            <a:off x="671946" y="301322"/>
            <a:ext cx="12095052" cy="1261798"/>
          </a:xfrm>
        </p:spPr>
        <p:txBody>
          <a:bodyPr/>
          <a:lstStyle>
            <a:lvl1pPr>
              <a:defRPr lang="it-IT"/>
            </a:lvl1pPr>
          </a:lstStyle>
          <a:p>
            <a:pPr lvl="0"/>
            <a:endParaRPr lang="it-IT"/>
          </a:p>
        </p:txBody>
      </p:sp>
      <p:sp>
        <p:nvSpPr>
          <p:cNvPr id="6" name="Segnaposto testo 5">
            <a:extLst>
              <a:ext uri="{FF2B5EF4-FFF2-40B4-BE49-F238E27FC236}">
                <a16:creationId xmlns:a16="http://schemas.microsoft.com/office/drawing/2014/main" id="{D5879141-9B3F-43F5-9AFA-E63BD6BCBDDB}"/>
              </a:ext>
            </a:extLst>
          </p:cNvPr>
          <p:cNvSpPr txBox="1">
            <a:spLocks noGrp="1"/>
          </p:cNvSpPr>
          <p:nvPr>
            <p:ph type="body" idx="4294967295"/>
          </p:nvPr>
        </p:nvSpPr>
        <p:spPr>
          <a:xfrm>
            <a:off x="671946" y="1768678"/>
            <a:ext cx="12095052" cy="4384081"/>
          </a:xfrm>
        </p:spPr>
        <p:txBody>
          <a:bodyPr/>
          <a:lstStyle>
            <a:lvl1pPr>
              <a:spcBef>
                <a:spcPts val="1415"/>
              </a:spcBef>
              <a:buNone/>
              <a:defRPr lang="it-IT"/>
            </a:lvl1pPr>
          </a:lstStyle>
          <a:p>
            <a:pPr lvl="0"/>
            <a:endParaRPr lang="it-IT"/>
          </a:p>
        </p:txBody>
      </p:sp>
    </p:spTree>
    <p:extLst>
      <p:ext uri="{BB962C8B-B14F-4D97-AF65-F5344CB8AC3E}">
        <p14:creationId xmlns:p14="http://schemas.microsoft.com/office/powerpoint/2010/main" val="2515908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1420E-D737-4229-975A-6479543AE37B}"/>
              </a:ext>
            </a:extLst>
          </p:cNvPr>
          <p:cNvSpPr txBox="1">
            <a:spLocks noGrp="1"/>
          </p:cNvSpPr>
          <p:nvPr>
            <p:ph type="ctrTitle"/>
          </p:nvPr>
        </p:nvSpPr>
        <p:spPr>
          <a:xfrm>
            <a:off x="1679972" y="1237201"/>
            <a:ext cx="10079833" cy="2631890"/>
          </a:xfrm>
        </p:spPr>
        <p:txBody>
          <a:bodyPr anchor="b" anchorCtr="1"/>
          <a:lstStyle>
            <a:lvl1pPr algn="ctr">
              <a:defRPr sz="6614"/>
            </a:lvl1pPr>
          </a:lstStyle>
          <a:p>
            <a:pPr lvl="0"/>
            <a:r>
              <a:rPr lang="hu-HU"/>
              <a:t>Mintacím szerkesztése</a:t>
            </a:r>
            <a:endParaRPr lang="en-US"/>
          </a:p>
        </p:txBody>
      </p:sp>
      <p:sp>
        <p:nvSpPr>
          <p:cNvPr id="3" name="Subtitle 2">
            <a:extLst>
              <a:ext uri="{FF2B5EF4-FFF2-40B4-BE49-F238E27FC236}">
                <a16:creationId xmlns:a16="http://schemas.microsoft.com/office/drawing/2014/main" id="{36E69306-053E-4E0A-8670-FF5C258480A0}"/>
              </a:ext>
            </a:extLst>
          </p:cNvPr>
          <p:cNvSpPr txBox="1">
            <a:spLocks noGrp="1"/>
          </p:cNvSpPr>
          <p:nvPr>
            <p:ph type="subTitle" idx="1"/>
          </p:nvPr>
        </p:nvSpPr>
        <p:spPr>
          <a:xfrm>
            <a:off x="1679972" y="3970580"/>
            <a:ext cx="10079833" cy="1825169"/>
          </a:xfrm>
        </p:spPr>
        <p:txBody>
          <a:bodyPr anchorCtr="1"/>
          <a:lstStyle>
            <a:lvl1pPr marL="0" indent="0" algn="ctr">
              <a:buNone/>
              <a:defRPr sz="2646"/>
            </a:lvl1pPr>
          </a:lstStyle>
          <a:p>
            <a:pPr lvl="0"/>
            <a:r>
              <a:rPr lang="hu-HU"/>
              <a:t>Kattintson ide az alcím mintájának szerkesztéséhez</a:t>
            </a:r>
            <a:endParaRPr lang="en-US"/>
          </a:p>
        </p:txBody>
      </p:sp>
      <p:sp>
        <p:nvSpPr>
          <p:cNvPr id="4" name="Date Placeholder 3">
            <a:extLst>
              <a:ext uri="{FF2B5EF4-FFF2-40B4-BE49-F238E27FC236}">
                <a16:creationId xmlns:a16="http://schemas.microsoft.com/office/drawing/2014/main" id="{975571D8-0BBF-4AFA-8BFD-F4C4DD83AF57}"/>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F0857C0F-9A34-45A5-B4F4-9F28BDAD3901}"/>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1C1C4D3C-7F25-4B72-8332-8F20985A2D31}"/>
              </a:ext>
            </a:extLst>
          </p:cNvPr>
          <p:cNvSpPr txBox="1">
            <a:spLocks noGrp="1"/>
          </p:cNvSpPr>
          <p:nvPr>
            <p:ph type="sldNum" sz="quarter" idx="8"/>
          </p:nvPr>
        </p:nvSpPr>
        <p:spPr/>
        <p:txBody>
          <a:bodyPr/>
          <a:lstStyle>
            <a:lvl1pPr>
              <a:defRPr/>
            </a:lvl1pPr>
          </a:lstStyle>
          <a:p>
            <a:pPr lvl="0"/>
            <a:fld id="{61DF0799-06F4-4326-9861-DB686DC3EEA3}" type="slidenum">
              <a:t>‹#›</a:t>
            </a:fld>
            <a:endParaRPr lang="it-IT"/>
          </a:p>
        </p:txBody>
      </p:sp>
    </p:spTree>
    <p:extLst>
      <p:ext uri="{BB962C8B-B14F-4D97-AF65-F5344CB8AC3E}">
        <p14:creationId xmlns:p14="http://schemas.microsoft.com/office/powerpoint/2010/main" val="2365415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8FADA-619B-4DBB-B581-4F2BF6481534}"/>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99E26524-2C90-4248-8B9E-655F1B96193F}"/>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CFA68248-ED8C-46D5-9538-84010742F19D}"/>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D75A80C8-4EF5-4F03-8F05-8F29F96B0428}"/>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3673A746-DCF5-4CB7-AE39-624FA8769E15}"/>
              </a:ext>
            </a:extLst>
          </p:cNvPr>
          <p:cNvSpPr txBox="1">
            <a:spLocks noGrp="1"/>
          </p:cNvSpPr>
          <p:nvPr>
            <p:ph type="sldNum" sz="quarter" idx="8"/>
          </p:nvPr>
        </p:nvSpPr>
        <p:spPr/>
        <p:txBody>
          <a:bodyPr/>
          <a:lstStyle>
            <a:lvl1pPr>
              <a:defRPr/>
            </a:lvl1pPr>
          </a:lstStyle>
          <a:p>
            <a:pPr lvl="0"/>
            <a:fld id="{779F281B-3AA7-45BC-96CF-DF536F28A9AB}" type="slidenum">
              <a:t>‹#›</a:t>
            </a:fld>
            <a:endParaRPr lang="it-IT"/>
          </a:p>
        </p:txBody>
      </p:sp>
    </p:spTree>
    <p:extLst>
      <p:ext uri="{BB962C8B-B14F-4D97-AF65-F5344CB8AC3E}">
        <p14:creationId xmlns:p14="http://schemas.microsoft.com/office/powerpoint/2010/main" val="3763486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8D559-892E-41B5-BBF9-7B4AD0A82B75}"/>
              </a:ext>
            </a:extLst>
          </p:cNvPr>
          <p:cNvSpPr txBox="1">
            <a:spLocks noGrp="1"/>
          </p:cNvSpPr>
          <p:nvPr>
            <p:ph type="title"/>
          </p:nvPr>
        </p:nvSpPr>
        <p:spPr>
          <a:xfrm>
            <a:off x="916987" y="1884669"/>
            <a:ext cx="11591803" cy="3144612"/>
          </a:xfrm>
        </p:spPr>
        <p:txBody>
          <a:bodyPr anchor="b"/>
          <a:lstStyle>
            <a:lvl1pPr>
              <a:defRPr sz="6614"/>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7390BBB5-ED6D-47EE-B4AC-851CD475A16D}"/>
              </a:ext>
            </a:extLst>
          </p:cNvPr>
          <p:cNvSpPr txBox="1">
            <a:spLocks noGrp="1"/>
          </p:cNvSpPr>
          <p:nvPr>
            <p:ph type="body" idx="1"/>
          </p:nvPr>
        </p:nvSpPr>
        <p:spPr>
          <a:xfrm>
            <a:off x="916987" y="5059036"/>
            <a:ext cx="11591803" cy="1653674"/>
          </a:xfrm>
        </p:spPr>
        <p:txBody>
          <a:bodyPr/>
          <a:lstStyle>
            <a:lvl1pPr marL="0" indent="0">
              <a:buNone/>
              <a:defRPr sz="2646">
                <a:solidFill>
                  <a:srgbClr val="898989"/>
                </a:solidFill>
              </a:defRPr>
            </a:lvl1pPr>
          </a:lstStyle>
          <a:p>
            <a:pPr lvl="0"/>
            <a:r>
              <a:rPr lang="hu-HU"/>
              <a:t>Mintaszöveg szerkesztése</a:t>
            </a:r>
          </a:p>
        </p:txBody>
      </p:sp>
      <p:sp>
        <p:nvSpPr>
          <p:cNvPr id="4" name="Date Placeholder 3">
            <a:extLst>
              <a:ext uri="{FF2B5EF4-FFF2-40B4-BE49-F238E27FC236}">
                <a16:creationId xmlns:a16="http://schemas.microsoft.com/office/drawing/2014/main" id="{61739007-68AB-42B1-BA65-B6D8BEEFF8BA}"/>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7F2D2932-3A2C-4501-8746-EC90CF6C2744}"/>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5FE45C03-C36A-4C0F-A493-F99AADFCE261}"/>
              </a:ext>
            </a:extLst>
          </p:cNvPr>
          <p:cNvSpPr txBox="1">
            <a:spLocks noGrp="1"/>
          </p:cNvSpPr>
          <p:nvPr>
            <p:ph type="sldNum" sz="quarter" idx="8"/>
          </p:nvPr>
        </p:nvSpPr>
        <p:spPr/>
        <p:txBody>
          <a:bodyPr/>
          <a:lstStyle>
            <a:lvl1pPr>
              <a:defRPr/>
            </a:lvl1pPr>
          </a:lstStyle>
          <a:p>
            <a:pPr lvl="0"/>
            <a:fld id="{5F822401-52E6-4E32-A8E1-507BFBDD0D83}" type="slidenum">
              <a:t>‹#›</a:t>
            </a:fld>
            <a:endParaRPr lang="it-IT"/>
          </a:p>
        </p:txBody>
      </p:sp>
    </p:spTree>
    <p:extLst>
      <p:ext uri="{BB962C8B-B14F-4D97-AF65-F5344CB8AC3E}">
        <p14:creationId xmlns:p14="http://schemas.microsoft.com/office/powerpoint/2010/main" val="2331753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9298D-AC36-48B7-8193-7439CB34CC10}"/>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9080495C-D3C8-4D3F-BCD5-418260AA9768}"/>
              </a:ext>
            </a:extLst>
          </p:cNvPr>
          <p:cNvSpPr txBox="1">
            <a:spLocks noGrp="1"/>
          </p:cNvSpPr>
          <p:nvPr>
            <p:ph idx="1"/>
          </p:nvPr>
        </p:nvSpPr>
        <p:spPr>
          <a:xfrm>
            <a:off x="923982"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Content Placeholder 3">
            <a:extLst>
              <a:ext uri="{FF2B5EF4-FFF2-40B4-BE49-F238E27FC236}">
                <a16:creationId xmlns:a16="http://schemas.microsoft.com/office/drawing/2014/main" id="{DC9413B3-0A13-4BCA-9160-1601E04BD544}"/>
              </a:ext>
            </a:extLst>
          </p:cNvPr>
          <p:cNvSpPr txBox="1">
            <a:spLocks noGrp="1"/>
          </p:cNvSpPr>
          <p:nvPr>
            <p:ph idx="2"/>
          </p:nvPr>
        </p:nvSpPr>
        <p:spPr>
          <a:xfrm>
            <a:off x="6803885"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ate Placeholder 4">
            <a:extLst>
              <a:ext uri="{FF2B5EF4-FFF2-40B4-BE49-F238E27FC236}">
                <a16:creationId xmlns:a16="http://schemas.microsoft.com/office/drawing/2014/main" id="{5F4FBB7E-884A-47ED-9E40-A103F323C2AE}"/>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12C40661-89D0-4337-A405-1975199DF3F8}"/>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CD69A8B8-CE66-4333-B69F-7677FB03B0DA}"/>
              </a:ext>
            </a:extLst>
          </p:cNvPr>
          <p:cNvSpPr txBox="1">
            <a:spLocks noGrp="1"/>
          </p:cNvSpPr>
          <p:nvPr>
            <p:ph type="sldNum" sz="quarter" idx="8"/>
          </p:nvPr>
        </p:nvSpPr>
        <p:spPr/>
        <p:txBody>
          <a:bodyPr/>
          <a:lstStyle>
            <a:lvl1pPr>
              <a:defRPr/>
            </a:lvl1pPr>
          </a:lstStyle>
          <a:p>
            <a:pPr lvl="0"/>
            <a:fld id="{813E3227-07FC-4AF5-B21B-FF95AF6CFC29}" type="slidenum">
              <a:t>‹#›</a:t>
            </a:fld>
            <a:endParaRPr lang="it-IT"/>
          </a:p>
        </p:txBody>
      </p:sp>
    </p:spTree>
    <p:extLst>
      <p:ext uri="{BB962C8B-B14F-4D97-AF65-F5344CB8AC3E}">
        <p14:creationId xmlns:p14="http://schemas.microsoft.com/office/powerpoint/2010/main" val="1714117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49A76-A34D-479D-AEFB-A7478FB49FF8}"/>
              </a:ext>
            </a:extLst>
          </p:cNvPr>
          <p:cNvSpPr txBox="1">
            <a:spLocks noGrp="1"/>
          </p:cNvSpPr>
          <p:nvPr>
            <p:ph type="title"/>
          </p:nvPr>
        </p:nvSpPr>
        <p:spPr>
          <a:xfrm>
            <a:off x="925738" y="402482"/>
            <a:ext cx="11591803" cy="1461183"/>
          </a:xfrm>
        </p:spPr>
        <p:txBody>
          <a:bodyPr/>
          <a:lstStyle>
            <a:lvl1pPr>
              <a:defRPr/>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B550ED73-62D4-4A93-832B-5CBB49E44A36}"/>
              </a:ext>
            </a:extLst>
          </p:cNvPr>
          <p:cNvSpPr txBox="1">
            <a:spLocks noGrp="1"/>
          </p:cNvSpPr>
          <p:nvPr>
            <p:ph type="body" idx="1"/>
          </p:nvPr>
        </p:nvSpPr>
        <p:spPr>
          <a:xfrm>
            <a:off x="925738" y="1853168"/>
            <a:ext cx="5685656" cy="908209"/>
          </a:xfrm>
        </p:spPr>
        <p:txBody>
          <a:bodyPr anchor="b"/>
          <a:lstStyle>
            <a:lvl1pPr marL="0" indent="0">
              <a:buNone/>
              <a:defRPr sz="2646" b="1"/>
            </a:lvl1pPr>
          </a:lstStyle>
          <a:p>
            <a:pPr lvl="0"/>
            <a:r>
              <a:rPr lang="hu-HU"/>
              <a:t>Mintaszöveg szerkesztése</a:t>
            </a:r>
          </a:p>
        </p:txBody>
      </p:sp>
      <p:sp>
        <p:nvSpPr>
          <p:cNvPr id="4" name="Content Placeholder 3">
            <a:extLst>
              <a:ext uri="{FF2B5EF4-FFF2-40B4-BE49-F238E27FC236}">
                <a16:creationId xmlns:a16="http://schemas.microsoft.com/office/drawing/2014/main" id="{2E899738-0D0F-4E73-8E37-F1895F6727FF}"/>
              </a:ext>
            </a:extLst>
          </p:cNvPr>
          <p:cNvSpPr txBox="1">
            <a:spLocks noGrp="1"/>
          </p:cNvSpPr>
          <p:nvPr>
            <p:ph idx="2"/>
          </p:nvPr>
        </p:nvSpPr>
        <p:spPr>
          <a:xfrm>
            <a:off x="925738" y="2761378"/>
            <a:ext cx="5685656"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Text Placeholder 4">
            <a:extLst>
              <a:ext uri="{FF2B5EF4-FFF2-40B4-BE49-F238E27FC236}">
                <a16:creationId xmlns:a16="http://schemas.microsoft.com/office/drawing/2014/main" id="{D76A7466-4E1E-48FF-BD41-1C6CB977A572}"/>
              </a:ext>
            </a:extLst>
          </p:cNvPr>
          <p:cNvSpPr txBox="1">
            <a:spLocks noGrp="1"/>
          </p:cNvSpPr>
          <p:nvPr>
            <p:ph type="body" idx="3"/>
          </p:nvPr>
        </p:nvSpPr>
        <p:spPr>
          <a:xfrm>
            <a:off x="6803885" y="1853168"/>
            <a:ext cx="5713655" cy="908209"/>
          </a:xfrm>
        </p:spPr>
        <p:txBody>
          <a:bodyPr anchor="b"/>
          <a:lstStyle>
            <a:lvl1pPr marL="0" indent="0">
              <a:buNone/>
              <a:defRPr sz="2646" b="1"/>
            </a:lvl1pPr>
          </a:lstStyle>
          <a:p>
            <a:pPr lvl="0"/>
            <a:r>
              <a:rPr lang="hu-HU"/>
              <a:t>Mintaszöveg szerkesztése</a:t>
            </a:r>
          </a:p>
        </p:txBody>
      </p:sp>
      <p:sp>
        <p:nvSpPr>
          <p:cNvPr id="6" name="Content Placeholder 5">
            <a:extLst>
              <a:ext uri="{FF2B5EF4-FFF2-40B4-BE49-F238E27FC236}">
                <a16:creationId xmlns:a16="http://schemas.microsoft.com/office/drawing/2014/main" id="{DF8BD1BD-AC21-4B37-804A-55CA395E4CA4}"/>
              </a:ext>
            </a:extLst>
          </p:cNvPr>
          <p:cNvSpPr txBox="1">
            <a:spLocks noGrp="1"/>
          </p:cNvSpPr>
          <p:nvPr>
            <p:ph idx="4"/>
          </p:nvPr>
        </p:nvSpPr>
        <p:spPr>
          <a:xfrm>
            <a:off x="6803885" y="2761378"/>
            <a:ext cx="5713655"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ate Placeholder 6">
            <a:extLst>
              <a:ext uri="{FF2B5EF4-FFF2-40B4-BE49-F238E27FC236}">
                <a16:creationId xmlns:a16="http://schemas.microsoft.com/office/drawing/2014/main" id="{28B56B97-7C1D-45C8-9E89-BF48042E962B}"/>
              </a:ext>
            </a:extLst>
          </p:cNvPr>
          <p:cNvSpPr txBox="1">
            <a:spLocks noGrp="1"/>
          </p:cNvSpPr>
          <p:nvPr>
            <p:ph type="dt" sz="half" idx="7"/>
          </p:nvPr>
        </p:nvSpPr>
        <p:spPr/>
        <p:txBody>
          <a:bodyPr/>
          <a:lstStyle>
            <a:lvl1pPr>
              <a:defRPr/>
            </a:lvl1pPr>
          </a:lstStyle>
          <a:p>
            <a:pPr lvl="0"/>
            <a:endParaRPr lang="it-IT"/>
          </a:p>
        </p:txBody>
      </p:sp>
      <p:sp>
        <p:nvSpPr>
          <p:cNvPr id="8" name="Footer Placeholder 7">
            <a:extLst>
              <a:ext uri="{FF2B5EF4-FFF2-40B4-BE49-F238E27FC236}">
                <a16:creationId xmlns:a16="http://schemas.microsoft.com/office/drawing/2014/main" id="{4BFF77BB-B3D3-4E90-AEEF-923570338155}"/>
              </a:ext>
            </a:extLst>
          </p:cNvPr>
          <p:cNvSpPr txBox="1">
            <a:spLocks noGrp="1"/>
          </p:cNvSpPr>
          <p:nvPr>
            <p:ph type="ftr" sz="quarter" idx="9"/>
          </p:nvPr>
        </p:nvSpPr>
        <p:spPr/>
        <p:txBody>
          <a:bodyPr/>
          <a:lstStyle>
            <a:lvl1pPr>
              <a:defRPr/>
            </a:lvl1pPr>
          </a:lstStyle>
          <a:p>
            <a:pPr lvl="0"/>
            <a:endParaRPr lang="it-IT"/>
          </a:p>
        </p:txBody>
      </p:sp>
      <p:sp>
        <p:nvSpPr>
          <p:cNvPr id="9" name="Slide Number Placeholder 8">
            <a:extLst>
              <a:ext uri="{FF2B5EF4-FFF2-40B4-BE49-F238E27FC236}">
                <a16:creationId xmlns:a16="http://schemas.microsoft.com/office/drawing/2014/main" id="{54E78174-7267-4737-9BBF-D89362DCDFF4}"/>
              </a:ext>
            </a:extLst>
          </p:cNvPr>
          <p:cNvSpPr txBox="1">
            <a:spLocks noGrp="1"/>
          </p:cNvSpPr>
          <p:nvPr>
            <p:ph type="sldNum" sz="quarter" idx="8"/>
          </p:nvPr>
        </p:nvSpPr>
        <p:spPr/>
        <p:txBody>
          <a:bodyPr/>
          <a:lstStyle>
            <a:lvl1pPr>
              <a:defRPr/>
            </a:lvl1pPr>
          </a:lstStyle>
          <a:p>
            <a:pPr lvl="0"/>
            <a:fld id="{1FDEAFC3-E287-4AD0-94C8-6D00255767E9}" type="slidenum">
              <a:t>‹#›</a:t>
            </a:fld>
            <a:endParaRPr lang="it-IT"/>
          </a:p>
        </p:txBody>
      </p:sp>
    </p:spTree>
    <p:extLst>
      <p:ext uri="{BB962C8B-B14F-4D97-AF65-F5344CB8AC3E}">
        <p14:creationId xmlns:p14="http://schemas.microsoft.com/office/powerpoint/2010/main" val="3123481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3AA69-352C-4691-82FF-96236F235FDD}"/>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Date Placeholder 2">
            <a:extLst>
              <a:ext uri="{FF2B5EF4-FFF2-40B4-BE49-F238E27FC236}">
                <a16:creationId xmlns:a16="http://schemas.microsoft.com/office/drawing/2014/main" id="{312C6AA7-19D6-42DF-A75F-B29BCA25104E}"/>
              </a:ext>
            </a:extLst>
          </p:cNvPr>
          <p:cNvSpPr txBox="1">
            <a:spLocks noGrp="1"/>
          </p:cNvSpPr>
          <p:nvPr>
            <p:ph type="dt" sz="half" idx="7"/>
          </p:nvPr>
        </p:nvSpPr>
        <p:spPr/>
        <p:txBody>
          <a:bodyPr/>
          <a:lstStyle>
            <a:lvl1pPr>
              <a:defRPr/>
            </a:lvl1pPr>
          </a:lstStyle>
          <a:p>
            <a:pPr lvl="0"/>
            <a:endParaRPr lang="it-IT"/>
          </a:p>
        </p:txBody>
      </p:sp>
      <p:sp>
        <p:nvSpPr>
          <p:cNvPr id="4" name="Footer Placeholder 3">
            <a:extLst>
              <a:ext uri="{FF2B5EF4-FFF2-40B4-BE49-F238E27FC236}">
                <a16:creationId xmlns:a16="http://schemas.microsoft.com/office/drawing/2014/main" id="{C21B9527-ECAD-4B86-802A-4444A5FA677F}"/>
              </a:ext>
            </a:extLst>
          </p:cNvPr>
          <p:cNvSpPr txBox="1">
            <a:spLocks noGrp="1"/>
          </p:cNvSpPr>
          <p:nvPr>
            <p:ph type="ftr" sz="quarter" idx="9"/>
          </p:nvPr>
        </p:nvSpPr>
        <p:spPr/>
        <p:txBody>
          <a:bodyPr/>
          <a:lstStyle>
            <a:lvl1pPr>
              <a:defRPr/>
            </a:lvl1pPr>
          </a:lstStyle>
          <a:p>
            <a:pPr lvl="0"/>
            <a:endParaRPr lang="it-IT"/>
          </a:p>
        </p:txBody>
      </p:sp>
      <p:sp>
        <p:nvSpPr>
          <p:cNvPr id="5" name="Slide Number Placeholder 4">
            <a:extLst>
              <a:ext uri="{FF2B5EF4-FFF2-40B4-BE49-F238E27FC236}">
                <a16:creationId xmlns:a16="http://schemas.microsoft.com/office/drawing/2014/main" id="{E5FE19A7-80F3-421C-865D-FB250A246E70}"/>
              </a:ext>
            </a:extLst>
          </p:cNvPr>
          <p:cNvSpPr txBox="1">
            <a:spLocks noGrp="1"/>
          </p:cNvSpPr>
          <p:nvPr>
            <p:ph type="sldNum" sz="quarter" idx="8"/>
          </p:nvPr>
        </p:nvSpPr>
        <p:spPr/>
        <p:txBody>
          <a:bodyPr/>
          <a:lstStyle>
            <a:lvl1pPr>
              <a:defRPr/>
            </a:lvl1pPr>
          </a:lstStyle>
          <a:p>
            <a:pPr lvl="0"/>
            <a:fld id="{F6D887F8-DE92-4F38-8610-425D34B90A6E}" type="slidenum">
              <a:t>‹#›</a:t>
            </a:fld>
            <a:endParaRPr lang="it-IT"/>
          </a:p>
        </p:txBody>
      </p:sp>
    </p:spTree>
    <p:extLst>
      <p:ext uri="{BB962C8B-B14F-4D97-AF65-F5344CB8AC3E}">
        <p14:creationId xmlns:p14="http://schemas.microsoft.com/office/powerpoint/2010/main" val="551458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10B535-1162-44EB-807D-F51742AAD746}"/>
              </a:ext>
            </a:extLst>
          </p:cNvPr>
          <p:cNvSpPr txBox="1">
            <a:spLocks noGrp="1"/>
          </p:cNvSpPr>
          <p:nvPr>
            <p:ph type="dt" sz="half" idx="7"/>
          </p:nvPr>
        </p:nvSpPr>
        <p:spPr/>
        <p:txBody>
          <a:bodyPr/>
          <a:lstStyle>
            <a:lvl1pPr>
              <a:defRPr/>
            </a:lvl1pPr>
          </a:lstStyle>
          <a:p>
            <a:pPr lvl="0"/>
            <a:endParaRPr lang="it-IT"/>
          </a:p>
        </p:txBody>
      </p:sp>
      <p:sp>
        <p:nvSpPr>
          <p:cNvPr id="3" name="Footer Placeholder 2">
            <a:extLst>
              <a:ext uri="{FF2B5EF4-FFF2-40B4-BE49-F238E27FC236}">
                <a16:creationId xmlns:a16="http://schemas.microsoft.com/office/drawing/2014/main" id="{5BBE483F-D86D-433F-819B-E0DC4117EA4B}"/>
              </a:ext>
            </a:extLst>
          </p:cNvPr>
          <p:cNvSpPr txBox="1">
            <a:spLocks noGrp="1"/>
          </p:cNvSpPr>
          <p:nvPr>
            <p:ph type="ftr" sz="quarter" idx="9"/>
          </p:nvPr>
        </p:nvSpPr>
        <p:spPr/>
        <p:txBody>
          <a:bodyPr/>
          <a:lstStyle>
            <a:lvl1pPr>
              <a:defRPr/>
            </a:lvl1pPr>
          </a:lstStyle>
          <a:p>
            <a:pPr lvl="0"/>
            <a:endParaRPr lang="it-IT"/>
          </a:p>
        </p:txBody>
      </p:sp>
      <p:sp>
        <p:nvSpPr>
          <p:cNvPr id="4" name="Slide Number Placeholder 3">
            <a:extLst>
              <a:ext uri="{FF2B5EF4-FFF2-40B4-BE49-F238E27FC236}">
                <a16:creationId xmlns:a16="http://schemas.microsoft.com/office/drawing/2014/main" id="{6B768EEE-A1A4-4E1E-A3FA-5F7A1E1EBC21}"/>
              </a:ext>
            </a:extLst>
          </p:cNvPr>
          <p:cNvSpPr txBox="1">
            <a:spLocks noGrp="1"/>
          </p:cNvSpPr>
          <p:nvPr>
            <p:ph type="sldNum" sz="quarter" idx="8"/>
          </p:nvPr>
        </p:nvSpPr>
        <p:spPr/>
        <p:txBody>
          <a:bodyPr/>
          <a:lstStyle>
            <a:lvl1pPr>
              <a:defRPr/>
            </a:lvl1pPr>
          </a:lstStyle>
          <a:p>
            <a:pPr lvl="0"/>
            <a:fld id="{BF750EE6-FA87-4671-9911-0B7BDE0D5292}" type="slidenum">
              <a:t>‹#›</a:t>
            </a:fld>
            <a:endParaRPr lang="it-IT"/>
          </a:p>
        </p:txBody>
      </p:sp>
    </p:spTree>
    <p:extLst>
      <p:ext uri="{BB962C8B-B14F-4D97-AF65-F5344CB8AC3E}">
        <p14:creationId xmlns:p14="http://schemas.microsoft.com/office/powerpoint/2010/main" val="193220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5E7AD-0ADF-452F-9128-FA5F415328BC}"/>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2EC4B9D3-9B10-4791-AFB1-BC442D8CAA48}"/>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3E8390B6-6704-4094-BE56-8FD9BF0F41F3}"/>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BF2BE5C9-C922-49EA-8C0D-1B9FB515EE4F}"/>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ACD73BA2-F142-4DBC-971A-8A59E108F7EC}"/>
              </a:ext>
            </a:extLst>
          </p:cNvPr>
          <p:cNvSpPr txBox="1">
            <a:spLocks noGrp="1"/>
          </p:cNvSpPr>
          <p:nvPr>
            <p:ph type="sldNum" sz="quarter" idx="8"/>
          </p:nvPr>
        </p:nvSpPr>
        <p:spPr/>
        <p:txBody>
          <a:bodyPr/>
          <a:lstStyle>
            <a:lvl1pPr>
              <a:defRPr/>
            </a:lvl1pPr>
          </a:lstStyle>
          <a:p>
            <a:pPr lvl="0"/>
            <a:fld id="{06F6E1A1-2E74-4FE9-BC74-BB83AFB2320F}" type="slidenum">
              <a:t>‹#›</a:t>
            </a:fld>
            <a:endParaRPr lang="it-IT"/>
          </a:p>
        </p:txBody>
      </p:sp>
    </p:spTree>
    <p:extLst>
      <p:ext uri="{BB962C8B-B14F-4D97-AF65-F5344CB8AC3E}">
        <p14:creationId xmlns:p14="http://schemas.microsoft.com/office/powerpoint/2010/main" val="4269365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9827B-8FF9-4AA2-A39B-937B9B4A387A}"/>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B38543AC-23C3-4999-88F9-0ECDA6A17A9D}"/>
              </a:ext>
            </a:extLst>
          </p:cNvPr>
          <p:cNvSpPr txBox="1">
            <a:spLocks noGrp="1"/>
          </p:cNvSpPr>
          <p:nvPr>
            <p:ph idx="1"/>
          </p:nvPr>
        </p:nvSpPr>
        <p:spPr>
          <a:xfrm>
            <a:off x="5713655" y="1088456"/>
            <a:ext cx="6803885" cy="5372264"/>
          </a:xfrm>
        </p:spPr>
        <p:txBody>
          <a:bodyPr/>
          <a:lstStyle>
            <a:lvl1pPr>
              <a:defRPr sz="3527"/>
            </a:lvl1pPr>
            <a:lvl2pPr>
              <a:defRPr sz="3086"/>
            </a:lvl2pPr>
            <a:lvl3pPr>
              <a:defRPr sz="2646"/>
            </a:lvl3pPr>
            <a:lvl4pPr>
              <a:defRPr sz="2205"/>
            </a:lvl4pPr>
            <a:lvl5pPr>
              <a:defRPr sz="2205"/>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Text Placeholder 3">
            <a:extLst>
              <a:ext uri="{FF2B5EF4-FFF2-40B4-BE49-F238E27FC236}">
                <a16:creationId xmlns:a16="http://schemas.microsoft.com/office/drawing/2014/main" id="{EFF5A67F-1264-492A-AEC3-2893EF252466}"/>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81E3BC02-33C8-448B-BAB0-4FCD6F993152}"/>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71525899-EBD3-494A-BB1C-3C0A0326F911}"/>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69011357-7246-4016-A555-224E1E1F8612}"/>
              </a:ext>
            </a:extLst>
          </p:cNvPr>
          <p:cNvSpPr txBox="1">
            <a:spLocks noGrp="1"/>
          </p:cNvSpPr>
          <p:nvPr>
            <p:ph type="sldNum" sz="quarter" idx="8"/>
          </p:nvPr>
        </p:nvSpPr>
        <p:spPr/>
        <p:txBody>
          <a:bodyPr/>
          <a:lstStyle>
            <a:lvl1pPr>
              <a:defRPr/>
            </a:lvl1pPr>
          </a:lstStyle>
          <a:p>
            <a:pPr lvl="0"/>
            <a:fld id="{B99E7841-29DF-4112-B144-2B474DF0AA5B}" type="slidenum">
              <a:t>‹#›</a:t>
            </a:fld>
            <a:endParaRPr lang="it-IT"/>
          </a:p>
        </p:txBody>
      </p:sp>
    </p:spTree>
    <p:extLst>
      <p:ext uri="{BB962C8B-B14F-4D97-AF65-F5344CB8AC3E}">
        <p14:creationId xmlns:p14="http://schemas.microsoft.com/office/powerpoint/2010/main" val="4087801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B032-FCEB-4EB6-8955-6F118A9C24BA}"/>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Picture Placeholder 2">
            <a:extLst>
              <a:ext uri="{FF2B5EF4-FFF2-40B4-BE49-F238E27FC236}">
                <a16:creationId xmlns:a16="http://schemas.microsoft.com/office/drawing/2014/main" id="{D3BA6857-2BFA-48C2-ADBA-DEA89B48AED6}"/>
              </a:ext>
            </a:extLst>
          </p:cNvPr>
          <p:cNvSpPr txBox="1">
            <a:spLocks noGrp="1"/>
          </p:cNvSpPr>
          <p:nvPr>
            <p:ph type="pic" idx="1"/>
          </p:nvPr>
        </p:nvSpPr>
        <p:spPr>
          <a:xfrm>
            <a:off x="5713655" y="1088456"/>
            <a:ext cx="6803885" cy="5372264"/>
          </a:xfrm>
        </p:spPr>
        <p:txBody>
          <a:bodyPr/>
          <a:lstStyle>
            <a:lvl1pPr marL="0" indent="0">
              <a:buNone/>
              <a:defRPr sz="3527"/>
            </a:lvl1pPr>
          </a:lstStyle>
          <a:p>
            <a:pPr lvl="0"/>
            <a:r>
              <a:rPr lang="hu-HU"/>
              <a:t>Kép beszúrásához kattintson az ikonra</a:t>
            </a:r>
            <a:endParaRPr lang="en-US"/>
          </a:p>
        </p:txBody>
      </p:sp>
      <p:sp>
        <p:nvSpPr>
          <p:cNvPr id="4" name="Text Placeholder 3">
            <a:extLst>
              <a:ext uri="{FF2B5EF4-FFF2-40B4-BE49-F238E27FC236}">
                <a16:creationId xmlns:a16="http://schemas.microsoft.com/office/drawing/2014/main" id="{F0FECC75-80CD-44BC-A38E-6916AAF5F1C5}"/>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9E980A5E-105A-4E2A-B0C9-CB2970D149AB}"/>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098351D8-F1BF-45D6-902D-7C6BE9D55AC9}"/>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AC9121A6-7E16-4B0A-B5D3-EC269D24C0C3}"/>
              </a:ext>
            </a:extLst>
          </p:cNvPr>
          <p:cNvSpPr txBox="1">
            <a:spLocks noGrp="1"/>
          </p:cNvSpPr>
          <p:nvPr>
            <p:ph type="sldNum" sz="quarter" idx="8"/>
          </p:nvPr>
        </p:nvSpPr>
        <p:spPr/>
        <p:txBody>
          <a:bodyPr/>
          <a:lstStyle>
            <a:lvl1pPr>
              <a:defRPr/>
            </a:lvl1pPr>
          </a:lstStyle>
          <a:p>
            <a:pPr lvl="0"/>
            <a:fld id="{6C51615E-E3CE-4631-9A17-EDAFFA9AB724}" type="slidenum">
              <a:t>‹#›</a:t>
            </a:fld>
            <a:endParaRPr lang="it-IT"/>
          </a:p>
        </p:txBody>
      </p:sp>
    </p:spTree>
    <p:extLst>
      <p:ext uri="{BB962C8B-B14F-4D97-AF65-F5344CB8AC3E}">
        <p14:creationId xmlns:p14="http://schemas.microsoft.com/office/powerpoint/2010/main" val="22000915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55F5E-3003-4B66-84DE-79256DD6F132}"/>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F625AA18-270E-40BB-983B-97ABC6514B16}"/>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C4FCCE96-8B71-417F-A6EE-0CE6AEC0AA66}"/>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B96EC687-EEE4-4E23-8BBA-58A3080252FC}"/>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3DBD9D44-0C2A-46DD-B315-0F1773722ADE}"/>
              </a:ext>
            </a:extLst>
          </p:cNvPr>
          <p:cNvSpPr txBox="1">
            <a:spLocks noGrp="1"/>
          </p:cNvSpPr>
          <p:nvPr>
            <p:ph type="sldNum" sz="quarter" idx="8"/>
          </p:nvPr>
        </p:nvSpPr>
        <p:spPr/>
        <p:txBody>
          <a:bodyPr/>
          <a:lstStyle>
            <a:lvl1pPr>
              <a:defRPr/>
            </a:lvl1pPr>
          </a:lstStyle>
          <a:p>
            <a:pPr lvl="0"/>
            <a:fld id="{CCE36D11-715F-419B-A224-EDF5C9385F35}" type="slidenum">
              <a:t>‹#›</a:t>
            </a:fld>
            <a:endParaRPr lang="it-IT"/>
          </a:p>
        </p:txBody>
      </p:sp>
    </p:spTree>
    <p:extLst>
      <p:ext uri="{BB962C8B-B14F-4D97-AF65-F5344CB8AC3E}">
        <p14:creationId xmlns:p14="http://schemas.microsoft.com/office/powerpoint/2010/main" val="25527557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F929BA-02D4-42D5-B4BF-6934CFB900E8}"/>
              </a:ext>
            </a:extLst>
          </p:cNvPr>
          <p:cNvSpPr txBox="1">
            <a:spLocks noGrp="1"/>
          </p:cNvSpPr>
          <p:nvPr>
            <p:ph type="title" orient="vert"/>
          </p:nvPr>
        </p:nvSpPr>
        <p:spPr>
          <a:xfrm>
            <a:off x="9617842" y="402482"/>
            <a:ext cx="2897953" cy="6406478"/>
          </a:xfrm>
        </p:spPr>
        <p:txBody>
          <a:bodyPr vert="eaVert"/>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CC19F4F9-8FD3-424F-8E03-39C2C39D97F8}"/>
              </a:ext>
            </a:extLst>
          </p:cNvPr>
          <p:cNvSpPr txBox="1">
            <a:spLocks noGrp="1"/>
          </p:cNvSpPr>
          <p:nvPr>
            <p:ph type="body" orient="vert" idx="1"/>
          </p:nvPr>
        </p:nvSpPr>
        <p:spPr>
          <a:xfrm>
            <a:off x="923982" y="402482"/>
            <a:ext cx="8525856" cy="6406478"/>
          </a:xfrm>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C66913FA-D875-4AFB-8966-4E8F294FDCA9}"/>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C6437942-19AC-4A73-95D0-6EBB5FCCF0C4}"/>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2E7092BD-C9D9-4BAD-B672-F6F33049598A}"/>
              </a:ext>
            </a:extLst>
          </p:cNvPr>
          <p:cNvSpPr txBox="1">
            <a:spLocks noGrp="1"/>
          </p:cNvSpPr>
          <p:nvPr>
            <p:ph type="sldNum" sz="quarter" idx="8"/>
          </p:nvPr>
        </p:nvSpPr>
        <p:spPr/>
        <p:txBody>
          <a:bodyPr/>
          <a:lstStyle>
            <a:lvl1pPr>
              <a:defRPr/>
            </a:lvl1pPr>
          </a:lstStyle>
          <a:p>
            <a:pPr lvl="0"/>
            <a:fld id="{213FC821-5641-4270-8950-7B3C3F7143C8}" type="slidenum">
              <a:t>‹#›</a:t>
            </a:fld>
            <a:endParaRPr lang="it-IT"/>
          </a:p>
        </p:txBody>
      </p:sp>
    </p:spTree>
    <p:extLst>
      <p:ext uri="{BB962C8B-B14F-4D97-AF65-F5344CB8AC3E}">
        <p14:creationId xmlns:p14="http://schemas.microsoft.com/office/powerpoint/2010/main" val="38371465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E1775D7-51ED-42E5-9F19-D8A481D93BC3}"/>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929114AA-7D9A-459C-8289-2AA23D2C6205}"/>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3A305DA9-0664-47D6-8A4B-97DA5C729FCC}"/>
              </a:ext>
            </a:extLst>
          </p:cNvPr>
          <p:cNvSpPr txBox="1">
            <a:spLocks noGrp="1"/>
          </p:cNvSpPr>
          <p:nvPr>
            <p:ph type="sldNum" sz="quarter" idx="8"/>
          </p:nvPr>
        </p:nvSpPr>
        <p:spPr/>
        <p:txBody>
          <a:bodyPr/>
          <a:lstStyle>
            <a:lvl1pPr>
              <a:defRPr/>
            </a:lvl1pPr>
          </a:lstStyle>
          <a:p>
            <a:pPr lvl="0"/>
            <a:fld id="{9ECFE4C1-41D9-4E75-8A1E-6631947BD64A}" type="slidenum">
              <a:t>‹#›</a:t>
            </a:fld>
            <a:endParaRPr lang="it-IT"/>
          </a:p>
        </p:txBody>
      </p:sp>
      <p:sp>
        <p:nvSpPr>
          <p:cNvPr id="5" name="Titolo 4">
            <a:extLst>
              <a:ext uri="{FF2B5EF4-FFF2-40B4-BE49-F238E27FC236}">
                <a16:creationId xmlns:a16="http://schemas.microsoft.com/office/drawing/2014/main" id="{DC3FF492-8D71-4654-B7B9-2C71BC959EC8}"/>
              </a:ext>
            </a:extLst>
          </p:cNvPr>
          <p:cNvSpPr txBox="1">
            <a:spLocks noGrp="1"/>
          </p:cNvSpPr>
          <p:nvPr>
            <p:ph type="title" idx="4294967295"/>
          </p:nvPr>
        </p:nvSpPr>
        <p:spPr>
          <a:xfrm>
            <a:off x="671946" y="301322"/>
            <a:ext cx="12095052" cy="1261798"/>
          </a:xfrm>
        </p:spPr>
        <p:txBody>
          <a:bodyPr lIns="0" tIns="0" rIns="0" bIns="0"/>
          <a:lstStyle>
            <a:lvl1pPr hangingPunct="0">
              <a:defRPr lang="it-IT">
                <a:latin typeface="Liberation Sans" pitchFamily="18"/>
              </a:defRPr>
            </a:lvl1pPr>
          </a:lstStyle>
          <a:p>
            <a:pPr lvl="0"/>
            <a:endParaRPr lang="it-IT"/>
          </a:p>
        </p:txBody>
      </p:sp>
      <p:sp>
        <p:nvSpPr>
          <p:cNvPr id="6" name="Segnaposto testo 5">
            <a:extLst>
              <a:ext uri="{FF2B5EF4-FFF2-40B4-BE49-F238E27FC236}">
                <a16:creationId xmlns:a16="http://schemas.microsoft.com/office/drawing/2014/main" id="{F733684E-2E5D-4438-B322-EE06DB4AB33D}"/>
              </a:ext>
            </a:extLst>
          </p:cNvPr>
          <p:cNvSpPr txBox="1">
            <a:spLocks noGrp="1"/>
          </p:cNvSpPr>
          <p:nvPr>
            <p:ph type="body" idx="4294967295"/>
          </p:nvPr>
        </p:nvSpPr>
        <p:spPr>
          <a:xfrm>
            <a:off x="671946" y="1768678"/>
            <a:ext cx="12095052" cy="4384081"/>
          </a:xfrm>
        </p:spPr>
        <p:txBody>
          <a:bodyPr lIns="0" tIns="0" rIns="0" bIns="0"/>
          <a:lstStyle>
            <a:lvl1pPr hangingPunct="0">
              <a:spcBef>
                <a:spcPts val="1415"/>
              </a:spcBef>
              <a:buNone/>
              <a:defRPr lang="it-IT">
                <a:latin typeface="Liberation Sans" pitchFamily="18"/>
              </a:defRPr>
            </a:lvl1pPr>
          </a:lstStyle>
          <a:p>
            <a:pPr lvl="0"/>
            <a:endParaRPr lang="it-IT"/>
          </a:p>
        </p:txBody>
      </p:sp>
    </p:spTree>
    <p:extLst>
      <p:ext uri="{BB962C8B-B14F-4D97-AF65-F5344CB8AC3E}">
        <p14:creationId xmlns:p14="http://schemas.microsoft.com/office/powerpoint/2010/main" val="2061718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66D36-9E53-4200-A2E2-5B97273E53A1}"/>
              </a:ext>
            </a:extLst>
          </p:cNvPr>
          <p:cNvSpPr txBox="1">
            <a:spLocks noGrp="1"/>
          </p:cNvSpPr>
          <p:nvPr>
            <p:ph type="title"/>
          </p:nvPr>
        </p:nvSpPr>
        <p:spPr>
          <a:xfrm>
            <a:off x="916987" y="1884669"/>
            <a:ext cx="11591803" cy="3144612"/>
          </a:xfrm>
        </p:spPr>
        <p:txBody>
          <a:bodyPr anchor="b"/>
          <a:lstStyle>
            <a:lvl1pPr>
              <a:defRPr sz="6614"/>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E965A74E-3F56-48E4-A167-B335C346E63E}"/>
              </a:ext>
            </a:extLst>
          </p:cNvPr>
          <p:cNvSpPr txBox="1">
            <a:spLocks noGrp="1"/>
          </p:cNvSpPr>
          <p:nvPr>
            <p:ph type="body" idx="1"/>
          </p:nvPr>
        </p:nvSpPr>
        <p:spPr>
          <a:xfrm>
            <a:off x="916987" y="5059036"/>
            <a:ext cx="11591803" cy="1653674"/>
          </a:xfrm>
        </p:spPr>
        <p:txBody>
          <a:bodyPr/>
          <a:lstStyle>
            <a:lvl1pPr marL="0" indent="0">
              <a:buNone/>
              <a:defRPr sz="2646">
                <a:solidFill>
                  <a:srgbClr val="898989"/>
                </a:solidFill>
              </a:defRPr>
            </a:lvl1pPr>
          </a:lstStyle>
          <a:p>
            <a:pPr lvl="0"/>
            <a:r>
              <a:rPr lang="hu-HU"/>
              <a:t>Mintaszöveg szerkesztése</a:t>
            </a:r>
          </a:p>
        </p:txBody>
      </p:sp>
      <p:sp>
        <p:nvSpPr>
          <p:cNvPr id="4" name="Date Placeholder 3">
            <a:extLst>
              <a:ext uri="{FF2B5EF4-FFF2-40B4-BE49-F238E27FC236}">
                <a16:creationId xmlns:a16="http://schemas.microsoft.com/office/drawing/2014/main" id="{E7C69356-F21C-4C3A-AD15-3AD0AD631F85}"/>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2CE86CCE-A22B-449C-B737-73C23959F680}"/>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B1487CE0-1E23-4F07-ADC7-B70F08514DAC}"/>
              </a:ext>
            </a:extLst>
          </p:cNvPr>
          <p:cNvSpPr txBox="1">
            <a:spLocks noGrp="1"/>
          </p:cNvSpPr>
          <p:nvPr>
            <p:ph type="sldNum" sz="quarter" idx="8"/>
          </p:nvPr>
        </p:nvSpPr>
        <p:spPr/>
        <p:txBody>
          <a:bodyPr/>
          <a:lstStyle>
            <a:lvl1pPr>
              <a:defRPr/>
            </a:lvl1pPr>
          </a:lstStyle>
          <a:p>
            <a:pPr lvl="0"/>
            <a:fld id="{BF3E3B95-0936-431F-88CD-4B2D6000D31F}" type="slidenum">
              <a:t>‹#›</a:t>
            </a:fld>
            <a:endParaRPr lang="it-IT"/>
          </a:p>
        </p:txBody>
      </p:sp>
    </p:spTree>
    <p:extLst>
      <p:ext uri="{BB962C8B-B14F-4D97-AF65-F5344CB8AC3E}">
        <p14:creationId xmlns:p14="http://schemas.microsoft.com/office/powerpoint/2010/main" val="60443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C4184-DEFA-407E-BD8D-40CB096F7281}"/>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5C760894-AF19-45D7-A9B4-D3BF0EAF60AD}"/>
              </a:ext>
            </a:extLst>
          </p:cNvPr>
          <p:cNvSpPr txBox="1">
            <a:spLocks noGrp="1"/>
          </p:cNvSpPr>
          <p:nvPr>
            <p:ph idx="1"/>
          </p:nvPr>
        </p:nvSpPr>
        <p:spPr>
          <a:xfrm>
            <a:off x="923982"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Content Placeholder 3">
            <a:extLst>
              <a:ext uri="{FF2B5EF4-FFF2-40B4-BE49-F238E27FC236}">
                <a16:creationId xmlns:a16="http://schemas.microsoft.com/office/drawing/2014/main" id="{1DB6FC42-EEF9-4F8F-996F-84A266FE923A}"/>
              </a:ext>
            </a:extLst>
          </p:cNvPr>
          <p:cNvSpPr txBox="1">
            <a:spLocks noGrp="1"/>
          </p:cNvSpPr>
          <p:nvPr>
            <p:ph idx="2"/>
          </p:nvPr>
        </p:nvSpPr>
        <p:spPr>
          <a:xfrm>
            <a:off x="6803885"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ate Placeholder 4">
            <a:extLst>
              <a:ext uri="{FF2B5EF4-FFF2-40B4-BE49-F238E27FC236}">
                <a16:creationId xmlns:a16="http://schemas.microsoft.com/office/drawing/2014/main" id="{B26A817D-B042-48A0-9359-35C2732F0EA1}"/>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EEFAC75B-DCEE-46D8-AFD7-3E34E7B57FD3}"/>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0FEE0EC8-3B20-49C8-9A5F-B568CC97E10E}"/>
              </a:ext>
            </a:extLst>
          </p:cNvPr>
          <p:cNvSpPr txBox="1">
            <a:spLocks noGrp="1"/>
          </p:cNvSpPr>
          <p:nvPr>
            <p:ph type="sldNum" sz="quarter" idx="8"/>
          </p:nvPr>
        </p:nvSpPr>
        <p:spPr/>
        <p:txBody>
          <a:bodyPr/>
          <a:lstStyle>
            <a:lvl1pPr>
              <a:defRPr/>
            </a:lvl1pPr>
          </a:lstStyle>
          <a:p>
            <a:pPr lvl="0"/>
            <a:fld id="{99D8B7C9-3EFB-4D0A-8E23-8C226F4A8E8C}" type="slidenum">
              <a:t>‹#›</a:t>
            </a:fld>
            <a:endParaRPr lang="it-IT"/>
          </a:p>
        </p:txBody>
      </p:sp>
    </p:spTree>
    <p:extLst>
      <p:ext uri="{BB962C8B-B14F-4D97-AF65-F5344CB8AC3E}">
        <p14:creationId xmlns:p14="http://schemas.microsoft.com/office/powerpoint/2010/main" val="1695972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8C88D-83ED-4C53-B159-2158B8BA8738}"/>
              </a:ext>
            </a:extLst>
          </p:cNvPr>
          <p:cNvSpPr txBox="1">
            <a:spLocks noGrp="1"/>
          </p:cNvSpPr>
          <p:nvPr>
            <p:ph type="title"/>
          </p:nvPr>
        </p:nvSpPr>
        <p:spPr>
          <a:xfrm>
            <a:off x="925738" y="402482"/>
            <a:ext cx="11591803" cy="1461183"/>
          </a:xfrm>
        </p:spPr>
        <p:txBody>
          <a:bodyPr/>
          <a:lstStyle>
            <a:lvl1pPr>
              <a:defRPr/>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FFEF4E8E-1E85-42CB-87A1-CC86CCE25012}"/>
              </a:ext>
            </a:extLst>
          </p:cNvPr>
          <p:cNvSpPr txBox="1">
            <a:spLocks noGrp="1"/>
          </p:cNvSpPr>
          <p:nvPr>
            <p:ph type="body" idx="1"/>
          </p:nvPr>
        </p:nvSpPr>
        <p:spPr>
          <a:xfrm>
            <a:off x="925738" y="1853168"/>
            <a:ext cx="5685656" cy="908209"/>
          </a:xfrm>
        </p:spPr>
        <p:txBody>
          <a:bodyPr anchor="b"/>
          <a:lstStyle>
            <a:lvl1pPr marL="0" indent="0">
              <a:buNone/>
              <a:defRPr sz="2646" b="1"/>
            </a:lvl1pPr>
          </a:lstStyle>
          <a:p>
            <a:pPr lvl="0"/>
            <a:r>
              <a:rPr lang="hu-HU"/>
              <a:t>Mintaszöveg szerkesztése</a:t>
            </a:r>
          </a:p>
        </p:txBody>
      </p:sp>
      <p:sp>
        <p:nvSpPr>
          <p:cNvPr id="4" name="Content Placeholder 3">
            <a:extLst>
              <a:ext uri="{FF2B5EF4-FFF2-40B4-BE49-F238E27FC236}">
                <a16:creationId xmlns:a16="http://schemas.microsoft.com/office/drawing/2014/main" id="{6F92E29D-C4FC-4AB7-84D7-A7533F5CC275}"/>
              </a:ext>
            </a:extLst>
          </p:cNvPr>
          <p:cNvSpPr txBox="1">
            <a:spLocks noGrp="1"/>
          </p:cNvSpPr>
          <p:nvPr>
            <p:ph idx="2"/>
          </p:nvPr>
        </p:nvSpPr>
        <p:spPr>
          <a:xfrm>
            <a:off x="925738" y="2761378"/>
            <a:ext cx="5685656"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Text Placeholder 4">
            <a:extLst>
              <a:ext uri="{FF2B5EF4-FFF2-40B4-BE49-F238E27FC236}">
                <a16:creationId xmlns:a16="http://schemas.microsoft.com/office/drawing/2014/main" id="{5CD499E0-223A-4A86-B35D-6350252D20BF}"/>
              </a:ext>
            </a:extLst>
          </p:cNvPr>
          <p:cNvSpPr txBox="1">
            <a:spLocks noGrp="1"/>
          </p:cNvSpPr>
          <p:nvPr>
            <p:ph type="body" idx="3"/>
          </p:nvPr>
        </p:nvSpPr>
        <p:spPr>
          <a:xfrm>
            <a:off x="6803885" y="1853168"/>
            <a:ext cx="5713655" cy="908209"/>
          </a:xfrm>
        </p:spPr>
        <p:txBody>
          <a:bodyPr anchor="b"/>
          <a:lstStyle>
            <a:lvl1pPr marL="0" indent="0">
              <a:buNone/>
              <a:defRPr sz="2646" b="1"/>
            </a:lvl1pPr>
          </a:lstStyle>
          <a:p>
            <a:pPr lvl="0"/>
            <a:r>
              <a:rPr lang="hu-HU"/>
              <a:t>Mintaszöveg szerkesztése</a:t>
            </a:r>
          </a:p>
        </p:txBody>
      </p:sp>
      <p:sp>
        <p:nvSpPr>
          <p:cNvPr id="6" name="Content Placeholder 5">
            <a:extLst>
              <a:ext uri="{FF2B5EF4-FFF2-40B4-BE49-F238E27FC236}">
                <a16:creationId xmlns:a16="http://schemas.microsoft.com/office/drawing/2014/main" id="{97AFA92B-47A5-4A9E-B881-3414C1ABDEAF}"/>
              </a:ext>
            </a:extLst>
          </p:cNvPr>
          <p:cNvSpPr txBox="1">
            <a:spLocks noGrp="1"/>
          </p:cNvSpPr>
          <p:nvPr>
            <p:ph idx="4"/>
          </p:nvPr>
        </p:nvSpPr>
        <p:spPr>
          <a:xfrm>
            <a:off x="6803885" y="2761378"/>
            <a:ext cx="5713655"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ate Placeholder 6">
            <a:extLst>
              <a:ext uri="{FF2B5EF4-FFF2-40B4-BE49-F238E27FC236}">
                <a16:creationId xmlns:a16="http://schemas.microsoft.com/office/drawing/2014/main" id="{7426F4C8-0EF0-4C68-8C8F-4312E86CACD9}"/>
              </a:ext>
            </a:extLst>
          </p:cNvPr>
          <p:cNvSpPr txBox="1">
            <a:spLocks noGrp="1"/>
          </p:cNvSpPr>
          <p:nvPr>
            <p:ph type="dt" sz="half" idx="7"/>
          </p:nvPr>
        </p:nvSpPr>
        <p:spPr/>
        <p:txBody>
          <a:bodyPr/>
          <a:lstStyle>
            <a:lvl1pPr>
              <a:defRPr/>
            </a:lvl1pPr>
          </a:lstStyle>
          <a:p>
            <a:pPr lvl="0"/>
            <a:endParaRPr lang="it-IT"/>
          </a:p>
        </p:txBody>
      </p:sp>
      <p:sp>
        <p:nvSpPr>
          <p:cNvPr id="8" name="Footer Placeholder 7">
            <a:extLst>
              <a:ext uri="{FF2B5EF4-FFF2-40B4-BE49-F238E27FC236}">
                <a16:creationId xmlns:a16="http://schemas.microsoft.com/office/drawing/2014/main" id="{19065A7C-72CB-437B-9819-FF73E2367B9C}"/>
              </a:ext>
            </a:extLst>
          </p:cNvPr>
          <p:cNvSpPr txBox="1">
            <a:spLocks noGrp="1"/>
          </p:cNvSpPr>
          <p:nvPr>
            <p:ph type="ftr" sz="quarter" idx="9"/>
          </p:nvPr>
        </p:nvSpPr>
        <p:spPr/>
        <p:txBody>
          <a:bodyPr/>
          <a:lstStyle>
            <a:lvl1pPr>
              <a:defRPr/>
            </a:lvl1pPr>
          </a:lstStyle>
          <a:p>
            <a:pPr lvl="0"/>
            <a:endParaRPr lang="it-IT"/>
          </a:p>
        </p:txBody>
      </p:sp>
      <p:sp>
        <p:nvSpPr>
          <p:cNvPr id="9" name="Slide Number Placeholder 8">
            <a:extLst>
              <a:ext uri="{FF2B5EF4-FFF2-40B4-BE49-F238E27FC236}">
                <a16:creationId xmlns:a16="http://schemas.microsoft.com/office/drawing/2014/main" id="{AC4825C9-87CE-49DB-BE78-D421D5B5EC63}"/>
              </a:ext>
            </a:extLst>
          </p:cNvPr>
          <p:cNvSpPr txBox="1">
            <a:spLocks noGrp="1"/>
          </p:cNvSpPr>
          <p:nvPr>
            <p:ph type="sldNum" sz="quarter" idx="8"/>
          </p:nvPr>
        </p:nvSpPr>
        <p:spPr/>
        <p:txBody>
          <a:bodyPr/>
          <a:lstStyle>
            <a:lvl1pPr>
              <a:defRPr/>
            </a:lvl1pPr>
          </a:lstStyle>
          <a:p>
            <a:pPr lvl="0"/>
            <a:fld id="{8A9C87E8-B83C-4CF1-A22E-CA0D3262A575}" type="slidenum">
              <a:t>‹#›</a:t>
            </a:fld>
            <a:endParaRPr lang="it-IT"/>
          </a:p>
        </p:txBody>
      </p:sp>
    </p:spTree>
    <p:extLst>
      <p:ext uri="{BB962C8B-B14F-4D97-AF65-F5344CB8AC3E}">
        <p14:creationId xmlns:p14="http://schemas.microsoft.com/office/powerpoint/2010/main" val="204890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97FEC-C756-43FB-849C-CBFBAD4CCE87}"/>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Date Placeholder 2">
            <a:extLst>
              <a:ext uri="{FF2B5EF4-FFF2-40B4-BE49-F238E27FC236}">
                <a16:creationId xmlns:a16="http://schemas.microsoft.com/office/drawing/2014/main" id="{86ADA4C1-4441-47CB-89A0-963466E36004}"/>
              </a:ext>
            </a:extLst>
          </p:cNvPr>
          <p:cNvSpPr txBox="1">
            <a:spLocks noGrp="1"/>
          </p:cNvSpPr>
          <p:nvPr>
            <p:ph type="dt" sz="half" idx="7"/>
          </p:nvPr>
        </p:nvSpPr>
        <p:spPr/>
        <p:txBody>
          <a:bodyPr/>
          <a:lstStyle>
            <a:lvl1pPr>
              <a:defRPr/>
            </a:lvl1pPr>
          </a:lstStyle>
          <a:p>
            <a:pPr lvl="0"/>
            <a:endParaRPr lang="it-IT"/>
          </a:p>
        </p:txBody>
      </p:sp>
      <p:sp>
        <p:nvSpPr>
          <p:cNvPr id="4" name="Footer Placeholder 3">
            <a:extLst>
              <a:ext uri="{FF2B5EF4-FFF2-40B4-BE49-F238E27FC236}">
                <a16:creationId xmlns:a16="http://schemas.microsoft.com/office/drawing/2014/main" id="{FE528254-3B40-43C5-9FEB-444901AFE758}"/>
              </a:ext>
            </a:extLst>
          </p:cNvPr>
          <p:cNvSpPr txBox="1">
            <a:spLocks noGrp="1"/>
          </p:cNvSpPr>
          <p:nvPr>
            <p:ph type="ftr" sz="quarter" idx="9"/>
          </p:nvPr>
        </p:nvSpPr>
        <p:spPr/>
        <p:txBody>
          <a:bodyPr/>
          <a:lstStyle>
            <a:lvl1pPr>
              <a:defRPr/>
            </a:lvl1pPr>
          </a:lstStyle>
          <a:p>
            <a:pPr lvl="0"/>
            <a:endParaRPr lang="it-IT"/>
          </a:p>
        </p:txBody>
      </p:sp>
      <p:sp>
        <p:nvSpPr>
          <p:cNvPr id="5" name="Slide Number Placeholder 4">
            <a:extLst>
              <a:ext uri="{FF2B5EF4-FFF2-40B4-BE49-F238E27FC236}">
                <a16:creationId xmlns:a16="http://schemas.microsoft.com/office/drawing/2014/main" id="{AF4263CB-E1E8-4625-8EFD-96D2E69271C2}"/>
              </a:ext>
            </a:extLst>
          </p:cNvPr>
          <p:cNvSpPr txBox="1">
            <a:spLocks noGrp="1"/>
          </p:cNvSpPr>
          <p:nvPr>
            <p:ph type="sldNum" sz="quarter" idx="8"/>
          </p:nvPr>
        </p:nvSpPr>
        <p:spPr/>
        <p:txBody>
          <a:bodyPr/>
          <a:lstStyle>
            <a:lvl1pPr>
              <a:defRPr/>
            </a:lvl1pPr>
          </a:lstStyle>
          <a:p>
            <a:pPr lvl="0"/>
            <a:fld id="{1BE94FA9-5757-4F4C-A841-6C3880CE2FA4}" type="slidenum">
              <a:t>‹#›</a:t>
            </a:fld>
            <a:endParaRPr lang="it-IT"/>
          </a:p>
        </p:txBody>
      </p:sp>
    </p:spTree>
    <p:extLst>
      <p:ext uri="{BB962C8B-B14F-4D97-AF65-F5344CB8AC3E}">
        <p14:creationId xmlns:p14="http://schemas.microsoft.com/office/powerpoint/2010/main" val="682574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AF63A7-7D40-43F0-ACF5-24720EFA6CB2}"/>
              </a:ext>
            </a:extLst>
          </p:cNvPr>
          <p:cNvSpPr txBox="1">
            <a:spLocks noGrp="1"/>
          </p:cNvSpPr>
          <p:nvPr>
            <p:ph type="dt" sz="half" idx="7"/>
          </p:nvPr>
        </p:nvSpPr>
        <p:spPr/>
        <p:txBody>
          <a:bodyPr/>
          <a:lstStyle>
            <a:lvl1pPr>
              <a:defRPr/>
            </a:lvl1pPr>
          </a:lstStyle>
          <a:p>
            <a:pPr lvl="0"/>
            <a:endParaRPr lang="it-IT"/>
          </a:p>
        </p:txBody>
      </p:sp>
      <p:sp>
        <p:nvSpPr>
          <p:cNvPr id="3" name="Footer Placeholder 2">
            <a:extLst>
              <a:ext uri="{FF2B5EF4-FFF2-40B4-BE49-F238E27FC236}">
                <a16:creationId xmlns:a16="http://schemas.microsoft.com/office/drawing/2014/main" id="{4563B340-BCAB-411F-9F69-F4DBD13C4E04}"/>
              </a:ext>
            </a:extLst>
          </p:cNvPr>
          <p:cNvSpPr txBox="1">
            <a:spLocks noGrp="1"/>
          </p:cNvSpPr>
          <p:nvPr>
            <p:ph type="ftr" sz="quarter" idx="9"/>
          </p:nvPr>
        </p:nvSpPr>
        <p:spPr/>
        <p:txBody>
          <a:bodyPr/>
          <a:lstStyle>
            <a:lvl1pPr>
              <a:defRPr/>
            </a:lvl1pPr>
          </a:lstStyle>
          <a:p>
            <a:pPr lvl="0"/>
            <a:endParaRPr lang="it-IT"/>
          </a:p>
        </p:txBody>
      </p:sp>
      <p:sp>
        <p:nvSpPr>
          <p:cNvPr id="4" name="Slide Number Placeholder 3">
            <a:extLst>
              <a:ext uri="{FF2B5EF4-FFF2-40B4-BE49-F238E27FC236}">
                <a16:creationId xmlns:a16="http://schemas.microsoft.com/office/drawing/2014/main" id="{C7BA5839-D3C6-49A8-A728-99149C596C38}"/>
              </a:ext>
            </a:extLst>
          </p:cNvPr>
          <p:cNvSpPr txBox="1">
            <a:spLocks noGrp="1"/>
          </p:cNvSpPr>
          <p:nvPr>
            <p:ph type="sldNum" sz="quarter" idx="8"/>
          </p:nvPr>
        </p:nvSpPr>
        <p:spPr/>
        <p:txBody>
          <a:bodyPr/>
          <a:lstStyle>
            <a:lvl1pPr>
              <a:defRPr/>
            </a:lvl1pPr>
          </a:lstStyle>
          <a:p>
            <a:pPr lvl="0"/>
            <a:fld id="{881440D7-CEBC-4305-ACDD-CA1D0A30B49A}" type="slidenum">
              <a:t>‹#›</a:t>
            </a:fld>
            <a:endParaRPr lang="it-IT"/>
          </a:p>
        </p:txBody>
      </p:sp>
    </p:spTree>
    <p:extLst>
      <p:ext uri="{BB962C8B-B14F-4D97-AF65-F5344CB8AC3E}">
        <p14:creationId xmlns:p14="http://schemas.microsoft.com/office/powerpoint/2010/main" val="1749749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85C1C-69E9-44A5-85E5-2D3C946E58AA}"/>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1431B3D0-D0BD-4354-8A85-45BF9ACAE451}"/>
              </a:ext>
            </a:extLst>
          </p:cNvPr>
          <p:cNvSpPr txBox="1">
            <a:spLocks noGrp="1"/>
          </p:cNvSpPr>
          <p:nvPr>
            <p:ph idx="1"/>
          </p:nvPr>
        </p:nvSpPr>
        <p:spPr>
          <a:xfrm>
            <a:off x="5713655" y="1088456"/>
            <a:ext cx="6803885" cy="5372264"/>
          </a:xfrm>
        </p:spPr>
        <p:txBody>
          <a:bodyPr/>
          <a:lstStyle>
            <a:lvl1pPr>
              <a:defRPr sz="3527"/>
            </a:lvl1pPr>
            <a:lvl2pPr>
              <a:defRPr sz="3086"/>
            </a:lvl2pPr>
            <a:lvl3pPr>
              <a:defRPr sz="2646"/>
            </a:lvl3pPr>
            <a:lvl4pPr>
              <a:defRPr sz="2205"/>
            </a:lvl4pPr>
            <a:lvl5pPr>
              <a:defRPr sz="2205"/>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Text Placeholder 3">
            <a:extLst>
              <a:ext uri="{FF2B5EF4-FFF2-40B4-BE49-F238E27FC236}">
                <a16:creationId xmlns:a16="http://schemas.microsoft.com/office/drawing/2014/main" id="{36DB2245-70DD-42CC-BA5C-D4406E3E01EB}"/>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504DADE4-FC66-426A-8A2A-5DB32CBFF943}"/>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F27798B2-2CF5-4A16-A907-D22A1A9EE361}"/>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9E30A253-CCE6-44B3-840C-F794F935E467}"/>
              </a:ext>
            </a:extLst>
          </p:cNvPr>
          <p:cNvSpPr txBox="1">
            <a:spLocks noGrp="1"/>
          </p:cNvSpPr>
          <p:nvPr>
            <p:ph type="sldNum" sz="quarter" idx="8"/>
          </p:nvPr>
        </p:nvSpPr>
        <p:spPr/>
        <p:txBody>
          <a:bodyPr/>
          <a:lstStyle>
            <a:lvl1pPr>
              <a:defRPr/>
            </a:lvl1pPr>
          </a:lstStyle>
          <a:p>
            <a:pPr lvl="0"/>
            <a:fld id="{C11787F3-C017-46BC-9C56-0913FF119610}" type="slidenum">
              <a:t>‹#›</a:t>
            </a:fld>
            <a:endParaRPr lang="it-IT"/>
          </a:p>
        </p:txBody>
      </p:sp>
    </p:spTree>
    <p:extLst>
      <p:ext uri="{BB962C8B-B14F-4D97-AF65-F5344CB8AC3E}">
        <p14:creationId xmlns:p14="http://schemas.microsoft.com/office/powerpoint/2010/main" val="153150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F942F-2E80-454E-BE06-380ABBAD9DEE}"/>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Picture Placeholder 2">
            <a:extLst>
              <a:ext uri="{FF2B5EF4-FFF2-40B4-BE49-F238E27FC236}">
                <a16:creationId xmlns:a16="http://schemas.microsoft.com/office/drawing/2014/main" id="{F6794DC0-19AE-487B-9FA9-633B206A645D}"/>
              </a:ext>
            </a:extLst>
          </p:cNvPr>
          <p:cNvSpPr txBox="1">
            <a:spLocks noGrp="1"/>
          </p:cNvSpPr>
          <p:nvPr>
            <p:ph type="pic" idx="1"/>
          </p:nvPr>
        </p:nvSpPr>
        <p:spPr>
          <a:xfrm>
            <a:off x="5713655" y="1088456"/>
            <a:ext cx="6803885" cy="5372264"/>
          </a:xfrm>
        </p:spPr>
        <p:txBody>
          <a:bodyPr/>
          <a:lstStyle>
            <a:lvl1pPr marL="0" indent="0">
              <a:buNone/>
              <a:defRPr sz="3527"/>
            </a:lvl1pPr>
          </a:lstStyle>
          <a:p>
            <a:pPr lvl="0"/>
            <a:r>
              <a:rPr lang="hu-HU"/>
              <a:t>Kép beszúrásához kattintson az ikonra</a:t>
            </a:r>
            <a:endParaRPr lang="en-US"/>
          </a:p>
        </p:txBody>
      </p:sp>
      <p:sp>
        <p:nvSpPr>
          <p:cNvPr id="4" name="Text Placeholder 3">
            <a:extLst>
              <a:ext uri="{FF2B5EF4-FFF2-40B4-BE49-F238E27FC236}">
                <a16:creationId xmlns:a16="http://schemas.microsoft.com/office/drawing/2014/main" id="{449A18E2-9638-497B-A54A-5210288F3BC2}"/>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71FD3818-7D66-4F21-B286-4645477E749F}"/>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A7B96556-86B6-4D42-BAF2-3FE2AD86D4F6}"/>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B4B02A13-D021-4BA7-A013-7E29986B13A3}"/>
              </a:ext>
            </a:extLst>
          </p:cNvPr>
          <p:cNvSpPr txBox="1">
            <a:spLocks noGrp="1"/>
          </p:cNvSpPr>
          <p:nvPr>
            <p:ph type="sldNum" sz="quarter" idx="8"/>
          </p:nvPr>
        </p:nvSpPr>
        <p:spPr/>
        <p:txBody>
          <a:bodyPr/>
          <a:lstStyle>
            <a:lvl1pPr>
              <a:defRPr/>
            </a:lvl1pPr>
          </a:lstStyle>
          <a:p>
            <a:pPr lvl="0"/>
            <a:fld id="{D59036B8-62CE-44D7-81C0-9B3BFC180BFE}" type="slidenum">
              <a:t>‹#›</a:t>
            </a:fld>
            <a:endParaRPr lang="it-IT"/>
          </a:p>
        </p:txBody>
      </p:sp>
    </p:spTree>
    <p:extLst>
      <p:ext uri="{BB962C8B-B14F-4D97-AF65-F5344CB8AC3E}">
        <p14:creationId xmlns:p14="http://schemas.microsoft.com/office/powerpoint/2010/main" val="15256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A1FE3E-535F-40A1-887C-6C89A2F6D570}"/>
              </a:ext>
            </a:extLst>
          </p:cNvPr>
          <p:cNvSpPr txBox="1">
            <a:spLocks noGrp="1"/>
          </p:cNvSpPr>
          <p:nvPr>
            <p:ph type="title"/>
          </p:nvPr>
        </p:nvSpPr>
        <p:spPr>
          <a:xfrm>
            <a:off x="923982" y="402482"/>
            <a:ext cx="11591803" cy="1461183"/>
          </a:xfrm>
          <a:prstGeom prst="rect">
            <a:avLst/>
          </a:prstGeom>
          <a:noFill/>
          <a:ln>
            <a:noFill/>
          </a:ln>
        </p:spPr>
        <p:txBody>
          <a:bodyPr vert="horz" wrap="square" lIns="91440" tIns="45720" rIns="91440" bIns="45720" anchor="ctr" anchorCtr="0" compatLnSpc="1">
            <a:normAutofit/>
          </a:bodyPr>
          <a:lstStyle/>
          <a:p>
            <a:pPr lvl="0"/>
            <a:r>
              <a:rPr lang="hu-HU"/>
              <a:t>Mintacím szerkesztése</a:t>
            </a:r>
            <a:endParaRPr lang="en-US"/>
          </a:p>
        </p:txBody>
      </p:sp>
      <p:sp>
        <p:nvSpPr>
          <p:cNvPr id="3" name="Text Placeholder 2">
            <a:extLst>
              <a:ext uri="{FF2B5EF4-FFF2-40B4-BE49-F238E27FC236}">
                <a16:creationId xmlns:a16="http://schemas.microsoft.com/office/drawing/2014/main" id="{B2F07DFD-F2F8-41B5-B68F-305B6504DBE2}"/>
              </a:ext>
            </a:extLst>
          </p:cNvPr>
          <p:cNvSpPr txBox="1">
            <a:spLocks noGrp="1"/>
          </p:cNvSpPr>
          <p:nvPr>
            <p:ph type="body" idx="1"/>
          </p:nvPr>
        </p:nvSpPr>
        <p:spPr>
          <a:xfrm>
            <a:off x="923982" y="2012411"/>
            <a:ext cx="11591803" cy="4796540"/>
          </a:xfrm>
          <a:prstGeom prst="rect">
            <a:avLst/>
          </a:prstGeom>
          <a:noFill/>
          <a:ln>
            <a:noFill/>
          </a:ln>
        </p:spPr>
        <p:txBody>
          <a:bodyPr vert="horz" wrap="square" lIns="91440" tIns="45720" rIns="91440" bIns="45720" anchor="t" anchorCtr="0" compatLnSpc="1">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DBE10248-5E39-405F-B496-F2A4F08251BC}"/>
              </a:ext>
            </a:extLst>
          </p:cNvPr>
          <p:cNvSpPr txBox="1">
            <a:spLocks noGrp="1"/>
          </p:cNvSpPr>
          <p:nvPr>
            <p:ph type="dt" sz="half" idx="2"/>
          </p:nvPr>
        </p:nvSpPr>
        <p:spPr>
          <a:xfrm>
            <a:off x="923982"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5" name="Footer Placeholder 4">
            <a:extLst>
              <a:ext uri="{FF2B5EF4-FFF2-40B4-BE49-F238E27FC236}">
                <a16:creationId xmlns:a16="http://schemas.microsoft.com/office/drawing/2014/main" id="{9C901559-DFC8-4116-A838-5B285BB7FD80}"/>
              </a:ext>
            </a:extLst>
          </p:cNvPr>
          <p:cNvSpPr txBox="1">
            <a:spLocks noGrp="1"/>
          </p:cNvSpPr>
          <p:nvPr>
            <p:ph type="ftr" sz="quarter" idx="3"/>
          </p:nvPr>
        </p:nvSpPr>
        <p:spPr>
          <a:xfrm>
            <a:off x="4451930" y="7006699"/>
            <a:ext cx="4535926" cy="402482"/>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6" name="Slide Number Placeholder 5">
            <a:extLst>
              <a:ext uri="{FF2B5EF4-FFF2-40B4-BE49-F238E27FC236}">
                <a16:creationId xmlns:a16="http://schemas.microsoft.com/office/drawing/2014/main" id="{0D1FB498-AE6F-4A1C-9D03-08601629F491}"/>
              </a:ext>
            </a:extLst>
          </p:cNvPr>
          <p:cNvSpPr txBox="1">
            <a:spLocks noGrp="1"/>
          </p:cNvSpPr>
          <p:nvPr>
            <p:ph type="sldNum" sz="quarter" idx="4"/>
          </p:nvPr>
        </p:nvSpPr>
        <p:spPr>
          <a:xfrm>
            <a:off x="9491837"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fld id="{652F573E-4E91-43D0-9954-FB47324CFAE0}"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p:titleStyle>
    <p:bodyStyle>
      <a:lvl1pPr marL="251990" marR="0" lvl="0" indent="-251990" algn="l" defTabSz="1007943" rtl="0" fontAlgn="auto" hangingPunct="1">
        <a:lnSpc>
          <a:spcPct val="90000"/>
        </a:lnSpc>
        <a:spcBef>
          <a:spcPts val="1100"/>
        </a:spcBef>
        <a:spcAft>
          <a:spcPts val="0"/>
        </a:spcAft>
        <a:buSzPct val="100000"/>
        <a:buFont typeface="Arial" pitchFamily="34"/>
        <a:buChar char="•"/>
        <a:tabLst/>
        <a:defRPr lang="hu-HU" sz="3086" b="0" i="0" u="none" strike="noStrike" kern="1200" cap="none" spc="0" baseline="0">
          <a:solidFill>
            <a:srgbClr val="000000"/>
          </a:solidFill>
          <a:uFillTx/>
          <a:latin typeface="Calibri"/>
        </a:defRPr>
      </a:lvl1pPr>
      <a:lvl2pPr marL="755952" marR="0" lvl="1" indent="-251990" algn="l" defTabSz="1007943" rtl="0" fontAlgn="auto" hangingPunct="1">
        <a:lnSpc>
          <a:spcPct val="90000"/>
        </a:lnSpc>
        <a:spcBef>
          <a:spcPts val="550"/>
        </a:spcBef>
        <a:spcAft>
          <a:spcPts val="0"/>
        </a:spcAft>
        <a:buSzPct val="100000"/>
        <a:buFont typeface="Arial" pitchFamily="34"/>
        <a:buChar char="•"/>
        <a:tabLst/>
        <a:defRPr lang="hu-HU" sz="2646" b="0" i="0" u="none" strike="noStrike" kern="1200" cap="none" spc="0" baseline="0">
          <a:solidFill>
            <a:srgbClr val="000000"/>
          </a:solidFill>
          <a:uFillTx/>
          <a:latin typeface="Calibri"/>
        </a:defRPr>
      </a:lvl2pPr>
      <a:lvl3pPr marL="1259933" marR="0" lvl="2" indent="-251990" algn="l" defTabSz="1007943" rtl="0" fontAlgn="auto" hangingPunct="1">
        <a:lnSpc>
          <a:spcPct val="90000"/>
        </a:lnSpc>
        <a:spcBef>
          <a:spcPts val="550"/>
        </a:spcBef>
        <a:spcAft>
          <a:spcPts val="0"/>
        </a:spcAft>
        <a:buSzPct val="100000"/>
        <a:buFont typeface="Arial" pitchFamily="34"/>
        <a:buChar char="•"/>
        <a:tabLst/>
        <a:defRPr lang="hu-HU" sz="2205" b="0" i="0" u="none" strike="noStrike" kern="1200" cap="none" spc="0" baseline="0">
          <a:solidFill>
            <a:srgbClr val="000000"/>
          </a:solidFill>
          <a:uFillTx/>
          <a:latin typeface="Calibri"/>
        </a:defRPr>
      </a:lvl3pPr>
      <a:lvl4pPr marL="1763895" marR="0" lvl="3"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4pPr>
      <a:lvl5pPr marL="2267867" marR="0" lvl="4"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3FAD57-A23A-4ACA-A590-B405402487E0}"/>
              </a:ext>
            </a:extLst>
          </p:cNvPr>
          <p:cNvSpPr txBox="1">
            <a:spLocks noGrp="1"/>
          </p:cNvSpPr>
          <p:nvPr>
            <p:ph type="title"/>
          </p:nvPr>
        </p:nvSpPr>
        <p:spPr>
          <a:xfrm>
            <a:off x="923982" y="402482"/>
            <a:ext cx="11591803" cy="1461183"/>
          </a:xfrm>
          <a:prstGeom prst="rect">
            <a:avLst/>
          </a:prstGeom>
          <a:noFill/>
          <a:ln>
            <a:noFill/>
          </a:ln>
        </p:spPr>
        <p:txBody>
          <a:bodyPr vert="horz" wrap="square" lIns="91440" tIns="45720" rIns="91440" bIns="45720" anchor="ctr" anchorCtr="0" compatLnSpc="1">
            <a:normAutofit/>
          </a:bodyPr>
          <a:lstStyle/>
          <a:p>
            <a:pPr lvl="0"/>
            <a:r>
              <a:rPr lang="hu-HU"/>
              <a:t>Mintacím szerkesztése</a:t>
            </a:r>
            <a:endParaRPr lang="en-US"/>
          </a:p>
        </p:txBody>
      </p:sp>
      <p:sp>
        <p:nvSpPr>
          <p:cNvPr id="3" name="Text Placeholder 2">
            <a:extLst>
              <a:ext uri="{FF2B5EF4-FFF2-40B4-BE49-F238E27FC236}">
                <a16:creationId xmlns:a16="http://schemas.microsoft.com/office/drawing/2014/main" id="{68696F3F-3BEF-44BE-86C5-CC12433A7FFC}"/>
              </a:ext>
            </a:extLst>
          </p:cNvPr>
          <p:cNvSpPr txBox="1">
            <a:spLocks noGrp="1"/>
          </p:cNvSpPr>
          <p:nvPr>
            <p:ph type="body" idx="1"/>
          </p:nvPr>
        </p:nvSpPr>
        <p:spPr>
          <a:xfrm>
            <a:off x="923982" y="2012411"/>
            <a:ext cx="11591803" cy="4796540"/>
          </a:xfrm>
          <a:prstGeom prst="rect">
            <a:avLst/>
          </a:prstGeom>
          <a:noFill/>
          <a:ln>
            <a:noFill/>
          </a:ln>
        </p:spPr>
        <p:txBody>
          <a:bodyPr vert="horz" wrap="square" lIns="91440" tIns="45720" rIns="91440" bIns="45720" anchor="t" anchorCtr="0" compatLnSpc="1">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088461F5-A59B-4483-AB00-3F0E927AE821}"/>
              </a:ext>
            </a:extLst>
          </p:cNvPr>
          <p:cNvSpPr txBox="1">
            <a:spLocks noGrp="1"/>
          </p:cNvSpPr>
          <p:nvPr>
            <p:ph type="dt" sz="half" idx="2"/>
          </p:nvPr>
        </p:nvSpPr>
        <p:spPr>
          <a:xfrm>
            <a:off x="923982"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5" name="Footer Placeholder 4">
            <a:extLst>
              <a:ext uri="{FF2B5EF4-FFF2-40B4-BE49-F238E27FC236}">
                <a16:creationId xmlns:a16="http://schemas.microsoft.com/office/drawing/2014/main" id="{0B723CDA-2CDE-4901-9320-93B212A44738}"/>
              </a:ext>
            </a:extLst>
          </p:cNvPr>
          <p:cNvSpPr txBox="1">
            <a:spLocks noGrp="1"/>
          </p:cNvSpPr>
          <p:nvPr>
            <p:ph type="ftr" sz="quarter" idx="3"/>
          </p:nvPr>
        </p:nvSpPr>
        <p:spPr>
          <a:xfrm>
            <a:off x="4451930" y="7006699"/>
            <a:ext cx="4535926" cy="402482"/>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6" name="Slide Number Placeholder 5">
            <a:extLst>
              <a:ext uri="{FF2B5EF4-FFF2-40B4-BE49-F238E27FC236}">
                <a16:creationId xmlns:a16="http://schemas.microsoft.com/office/drawing/2014/main" id="{E92514D8-AF2F-46C7-B888-E4FF87B3934B}"/>
              </a:ext>
            </a:extLst>
          </p:cNvPr>
          <p:cNvSpPr txBox="1">
            <a:spLocks noGrp="1"/>
          </p:cNvSpPr>
          <p:nvPr>
            <p:ph type="sldNum" sz="quarter" idx="4"/>
          </p:nvPr>
        </p:nvSpPr>
        <p:spPr>
          <a:xfrm>
            <a:off x="9491837"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fld id="{FCB11CF5-BC22-4D82-AA60-7998F8E23558}"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p:titleStyle>
    <p:bodyStyle>
      <a:lvl1pPr marL="251990" marR="0" lvl="0" indent="-251990" algn="l" defTabSz="1007943" rtl="0" fontAlgn="auto" hangingPunct="1">
        <a:lnSpc>
          <a:spcPct val="90000"/>
        </a:lnSpc>
        <a:spcBef>
          <a:spcPts val="1100"/>
        </a:spcBef>
        <a:spcAft>
          <a:spcPts val="0"/>
        </a:spcAft>
        <a:buSzPct val="100000"/>
        <a:buFont typeface="Arial" pitchFamily="34"/>
        <a:buChar char="•"/>
        <a:tabLst/>
        <a:defRPr lang="hu-HU" sz="3086" b="0" i="0" u="none" strike="noStrike" kern="1200" cap="none" spc="0" baseline="0">
          <a:solidFill>
            <a:srgbClr val="000000"/>
          </a:solidFill>
          <a:uFillTx/>
          <a:latin typeface="Calibri"/>
        </a:defRPr>
      </a:lvl1pPr>
      <a:lvl2pPr marL="755952" marR="0" lvl="1" indent="-251990" algn="l" defTabSz="1007943" rtl="0" fontAlgn="auto" hangingPunct="1">
        <a:lnSpc>
          <a:spcPct val="90000"/>
        </a:lnSpc>
        <a:spcBef>
          <a:spcPts val="550"/>
        </a:spcBef>
        <a:spcAft>
          <a:spcPts val="0"/>
        </a:spcAft>
        <a:buSzPct val="100000"/>
        <a:buFont typeface="Arial" pitchFamily="34"/>
        <a:buChar char="•"/>
        <a:tabLst/>
        <a:defRPr lang="hu-HU" sz="2646" b="0" i="0" u="none" strike="noStrike" kern="1200" cap="none" spc="0" baseline="0">
          <a:solidFill>
            <a:srgbClr val="000000"/>
          </a:solidFill>
          <a:uFillTx/>
          <a:latin typeface="Calibri"/>
        </a:defRPr>
      </a:lvl2pPr>
      <a:lvl3pPr marL="1259933" marR="0" lvl="2" indent="-251990" algn="l" defTabSz="1007943" rtl="0" fontAlgn="auto" hangingPunct="1">
        <a:lnSpc>
          <a:spcPct val="90000"/>
        </a:lnSpc>
        <a:spcBef>
          <a:spcPts val="550"/>
        </a:spcBef>
        <a:spcAft>
          <a:spcPts val="0"/>
        </a:spcAft>
        <a:buSzPct val="100000"/>
        <a:buFont typeface="Arial" pitchFamily="34"/>
        <a:buChar char="•"/>
        <a:tabLst/>
        <a:defRPr lang="hu-HU" sz="2205" b="0" i="0" u="none" strike="noStrike" kern="1200" cap="none" spc="0" baseline="0">
          <a:solidFill>
            <a:srgbClr val="000000"/>
          </a:solidFill>
          <a:uFillTx/>
          <a:latin typeface="Calibri"/>
        </a:defRPr>
      </a:lvl3pPr>
      <a:lvl4pPr marL="1763895" marR="0" lvl="3"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4pPr>
      <a:lvl5pPr marL="2267867" marR="0" lvl="4"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name="page1">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58999A-73A6-4AFB-9A40-B725CE4F21AE}"/>
              </a:ext>
            </a:extLst>
          </p:cNvPr>
          <p:cNvSpPr txBox="1">
            <a:spLocks noGrp="1"/>
          </p:cNvSpPr>
          <p:nvPr>
            <p:ph type="title" idx="4294967295"/>
          </p:nvPr>
        </p:nvSpPr>
        <p:spPr>
          <a:xfrm>
            <a:off x="625705" y="1439805"/>
            <a:ext cx="10380954" cy="2759659"/>
          </a:xfrm>
        </p:spPr>
        <p:txBody>
          <a:bodyPr/>
          <a:lstStyle/>
          <a:p>
            <a:pPr lvl="0"/>
            <a:r>
              <a:rPr lang="et-EE"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Calibri"/>
              </a:rPr>
              <a:t>Piiriülesed uurimised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9">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3DE342C9-B3B7-4A17-9CD9-90F027CDE644}"/>
              </a:ext>
            </a:extLst>
          </p:cNvPr>
          <p:cNvSpPr txBox="1">
            <a:spLocks noGrp="1"/>
          </p:cNvSpPr>
          <p:nvPr>
            <p:ph type="body" idx="4294967295"/>
          </p:nvPr>
        </p:nvSpPr>
        <p:spPr>
          <a:xfrm>
            <a:off x="671946" y="1893640"/>
            <a:ext cx="10966902" cy="4988884"/>
          </a:xfrm>
        </p:spPr>
        <p:txBody>
          <a:bodyPr>
            <a:normAutofit lnSpcReduction="10000"/>
          </a:bodyPr>
          <a:lstStyle/>
          <a:p>
            <a:pPr lvl="0" algn="just" hangingPunct="0">
              <a:spcBef>
                <a:spcPts val="1415"/>
              </a:spcBef>
              <a:buNone/>
            </a:pPr>
            <a:r>
              <a:rPr lang="et-EE" dirty="0">
                <a:latin typeface="Liberation Sans" pitchFamily="18"/>
              </a:rPr>
              <a:t>Art. 31 § 5</a:t>
            </a:r>
          </a:p>
          <a:p>
            <a:pPr marL="514350" lvl="0" indent="-514350" algn="just" hangingPunct="0">
              <a:spcBef>
                <a:spcPts val="1415"/>
              </a:spcBef>
              <a:buFont typeface="+mj-lt"/>
              <a:buAutoNum type="alphaLcParenR"/>
            </a:pPr>
            <a:r>
              <a:rPr lang="et-EE" dirty="0">
                <a:latin typeface="Liberation Sans" pitchFamily="18"/>
              </a:rPr>
              <a:t>määratud meede pole täielik või sisaldab ilmset viga;</a:t>
            </a:r>
          </a:p>
          <a:p>
            <a:pPr marL="514350" lvl="0" indent="-514350" algn="just" hangingPunct="0">
              <a:spcBef>
                <a:spcPts val="1415"/>
              </a:spcBef>
              <a:buFont typeface="+mj-lt"/>
              <a:buAutoNum type="alphaLcParenR"/>
            </a:pPr>
            <a:r>
              <a:rPr lang="et-EE" dirty="0">
                <a:latin typeface="Liberation Sans" pitchFamily="18"/>
              </a:rPr>
              <a:t>määratud meedet ei saa õigustatud ja objektiivsetel põhjustel nimetatud ajavahemiku jooksul rakendada;</a:t>
            </a:r>
          </a:p>
          <a:p>
            <a:pPr marL="514350" lvl="0" indent="-514350" algn="just" hangingPunct="0">
              <a:spcBef>
                <a:spcPts val="1415"/>
              </a:spcBef>
              <a:buFont typeface="+mj-lt"/>
              <a:buAutoNum type="alphaLcParenR"/>
            </a:pPr>
            <a:r>
              <a:rPr lang="et-EE" dirty="0">
                <a:latin typeface="Liberation Sans" pitchFamily="18"/>
              </a:rPr>
              <a:t>alternatiivne, kuid vähem sekkuv meede annaks määratud meetmega sama tulemuse või</a:t>
            </a:r>
          </a:p>
          <a:p>
            <a:pPr marL="514350" lvl="0" indent="-514350" algn="just" hangingPunct="0">
              <a:spcBef>
                <a:spcPts val="1415"/>
              </a:spcBef>
              <a:buFont typeface="+mj-lt"/>
              <a:buAutoNum type="alphaLcParenR"/>
            </a:pPr>
            <a:r>
              <a:rPr lang="et-EE" dirty="0">
                <a:latin typeface="Liberation Sans" pitchFamily="18"/>
              </a:rPr>
              <a:t>määratud meedet pole olemas või seda ei saaks tema liikmesriigi õiguse alusel sarnases liikmesriigi kriminaalasjas kasutada</a:t>
            </a:r>
          </a:p>
        </p:txBody>
      </p:sp>
      <p:sp>
        <p:nvSpPr>
          <p:cNvPr id="3" name="Titolo 1">
            <a:extLst>
              <a:ext uri="{FF2B5EF4-FFF2-40B4-BE49-F238E27FC236}">
                <a16:creationId xmlns:a16="http://schemas.microsoft.com/office/drawing/2014/main" id="{77D6A606-1264-4776-8680-43571360A849}"/>
              </a:ext>
            </a:extLst>
          </p:cNvPr>
          <p:cNvSpPr txBox="1">
            <a:spLocks noGrp="1"/>
          </p:cNvSpPr>
          <p:nvPr>
            <p:ph type="title" idx="4294967295"/>
          </p:nvPr>
        </p:nvSpPr>
        <p:spPr>
          <a:xfrm>
            <a:off x="671946" y="301322"/>
            <a:ext cx="10233123" cy="1261798"/>
          </a:xfrm>
        </p:spPr>
        <p:txBody>
          <a:bodyPr>
            <a:normAutofit/>
          </a:bodyPr>
          <a:lstStyle/>
          <a:p>
            <a:pPr lvl="0"/>
            <a:r>
              <a:rPr lang="et-EE" sz="4400" b="1" dirty="0">
                <a:latin typeface="Liberation Sans" pitchFamily="34"/>
              </a:rPr>
              <a:t>piiriülesed uurimised:</a:t>
            </a:r>
            <a:r>
              <a:rPr lang="en-US" sz="4400" b="1" dirty="0">
                <a:latin typeface="Liberation Sans" pitchFamily="34"/>
              </a:rPr>
              <a:t>	</a:t>
            </a:r>
            <a:r>
              <a:rPr lang="et-EE" sz="4400" b="1" dirty="0">
                <a:latin typeface="Liberation Sans" pitchFamily="34"/>
              </a:rPr>
              <a:t>probleemid</a:t>
            </a:r>
          </a:p>
        </p:txBody>
      </p:sp>
      <p:sp>
        <p:nvSpPr>
          <p:cNvPr id="5" name="Dia számának helye 4">
            <a:extLst>
              <a:ext uri="{FF2B5EF4-FFF2-40B4-BE49-F238E27FC236}">
                <a16:creationId xmlns:a16="http://schemas.microsoft.com/office/drawing/2014/main" id="{78B598AA-DB1E-4ABD-B297-C948F7897D49}"/>
              </a:ext>
            </a:extLst>
          </p:cNvPr>
          <p:cNvSpPr>
            <a:spLocks noGrp="1"/>
          </p:cNvSpPr>
          <p:nvPr>
            <p:ph type="sldNum" sz="quarter" idx="8"/>
          </p:nvPr>
        </p:nvSpPr>
        <p:spPr/>
        <p:txBody>
          <a:bodyPr/>
          <a:lstStyle/>
          <a:p>
            <a:pPr lvl="0"/>
            <a:fld id="{9ECFE4C1-41D9-4E75-8A1E-6631947BD64A}" type="slidenum">
              <a:rPr lang="hu-HU" smtClean="0"/>
              <a:t>10</a:t>
            </a:fld>
            <a:endParaRPr lang="et-E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0">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553D62EE-3357-407D-AA29-4C0D671BD307}"/>
              </a:ext>
            </a:extLst>
          </p:cNvPr>
          <p:cNvSpPr txBox="1">
            <a:spLocks noGrp="1"/>
          </p:cNvSpPr>
          <p:nvPr>
            <p:ph type="body" idx="4294967295"/>
          </p:nvPr>
        </p:nvSpPr>
        <p:spPr>
          <a:xfrm>
            <a:off x="671946" y="2000496"/>
            <a:ext cx="11342253" cy="4988884"/>
          </a:xfrm>
        </p:spPr>
        <p:txBody>
          <a:bodyPr/>
          <a:lstStyle/>
          <a:p>
            <a:pPr lvl="0" algn="just" hangingPunct="0">
              <a:spcBef>
                <a:spcPts val="1415"/>
              </a:spcBef>
              <a:buNone/>
            </a:pPr>
            <a:r>
              <a:rPr lang="et-EE" dirty="0">
                <a:latin typeface="Liberation Sans" pitchFamily="18"/>
              </a:rPr>
              <a:t>Art. 31 § 5</a:t>
            </a:r>
          </a:p>
          <a:p>
            <a:pPr lvl="0" algn="just" hangingPunct="0">
              <a:spcBef>
                <a:spcPts val="1415"/>
              </a:spcBef>
            </a:pPr>
            <a:r>
              <a:rPr lang="et-EE" dirty="0">
                <a:latin typeface="Liberation Sans" pitchFamily="18"/>
              </a:rPr>
              <a:t>Info edastamine käsitlevale EP-le ja nõupidamine käsitleva EDP-ga asja kahepoolseks lahendamiseks</a:t>
            </a:r>
          </a:p>
          <a:p>
            <a:pPr lvl="0" algn="just" hangingPunct="0">
              <a:spcBef>
                <a:spcPts val="1415"/>
              </a:spcBef>
            </a:pPr>
            <a:r>
              <a:rPr lang="et-EE" dirty="0">
                <a:latin typeface="Liberation Sans" pitchFamily="18"/>
              </a:rPr>
              <a:t>Kui probleem ei lahene 7 tööpäeva jooksul:</a:t>
            </a:r>
            <a:r>
              <a:rPr lang="en-US" dirty="0">
                <a:latin typeface="Liberation Sans" pitchFamily="18"/>
              </a:rPr>
              <a:t>	</a:t>
            </a:r>
            <a:r>
              <a:rPr lang="et-EE" dirty="0">
                <a:latin typeface="Liberation Sans" pitchFamily="18"/>
              </a:rPr>
              <a:t>anda üle alalisele kojale</a:t>
            </a:r>
          </a:p>
          <a:p>
            <a:pPr lvl="0" algn="just" hangingPunct="0">
              <a:spcBef>
                <a:spcPts val="1415"/>
              </a:spcBef>
            </a:pPr>
            <a:r>
              <a:rPr lang="et-EE" dirty="0">
                <a:latin typeface="Liberation Sans" pitchFamily="18"/>
              </a:rPr>
              <a:t>Alaline koda:</a:t>
            </a:r>
            <a:r>
              <a:rPr lang="en-US" dirty="0">
                <a:latin typeface="Liberation Sans" pitchFamily="18"/>
              </a:rPr>
              <a:t>	</a:t>
            </a:r>
            <a:r>
              <a:rPr lang="et-EE" dirty="0">
                <a:latin typeface="Liberation Sans" pitchFamily="18"/>
              </a:rPr>
              <a:t>otsustab kohalduva liikmesriigi õiguse ja määruse alusel, kas ja mis ajaks peab abistav EDP vajaliku määratud meetme või asendusmeetme rakendama, ja teavitab nimetatud EDP-d sellest otsusest pädeva EP kaudu.</a:t>
            </a:r>
          </a:p>
        </p:txBody>
      </p:sp>
      <p:sp>
        <p:nvSpPr>
          <p:cNvPr id="3" name="Titolo 1">
            <a:extLst>
              <a:ext uri="{FF2B5EF4-FFF2-40B4-BE49-F238E27FC236}">
                <a16:creationId xmlns:a16="http://schemas.microsoft.com/office/drawing/2014/main" id="{254FA767-2087-4558-9932-55FB99CA9B3E}"/>
              </a:ext>
            </a:extLst>
          </p:cNvPr>
          <p:cNvSpPr txBox="1">
            <a:spLocks noGrp="1"/>
          </p:cNvSpPr>
          <p:nvPr>
            <p:ph type="title" idx="4294967295"/>
          </p:nvPr>
        </p:nvSpPr>
        <p:spPr>
          <a:xfrm>
            <a:off x="671946" y="301322"/>
            <a:ext cx="12095052" cy="1261798"/>
          </a:xfrm>
        </p:spPr>
        <p:txBody>
          <a:bodyPr>
            <a:normAutofit/>
          </a:bodyPr>
          <a:lstStyle/>
          <a:p>
            <a:pPr lvl="0"/>
            <a:r>
              <a:rPr lang="et-EE" sz="4400" b="1" dirty="0">
                <a:latin typeface="Liberation Sans" pitchFamily="34"/>
              </a:rPr>
              <a:t>piiriülesed uurimised: lahendamine</a:t>
            </a:r>
          </a:p>
        </p:txBody>
      </p:sp>
      <p:sp>
        <p:nvSpPr>
          <p:cNvPr id="5" name="Dia számának helye 4">
            <a:extLst>
              <a:ext uri="{FF2B5EF4-FFF2-40B4-BE49-F238E27FC236}">
                <a16:creationId xmlns:a16="http://schemas.microsoft.com/office/drawing/2014/main" id="{56EC62B0-0B2F-45E4-90B9-49EA2671EA83}"/>
              </a:ext>
            </a:extLst>
          </p:cNvPr>
          <p:cNvSpPr>
            <a:spLocks noGrp="1"/>
          </p:cNvSpPr>
          <p:nvPr>
            <p:ph type="sldNum" sz="quarter" idx="8"/>
          </p:nvPr>
        </p:nvSpPr>
        <p:spPr/>
        <p:txBody>
          <a:bodyPr/>
          <a:lstStyle/>
          <a:p>
            <a:pPr lvl="0"/>
            <a:fld id="{9ECFE4C1-41D9-4E75-8A1E-6631947BD64A}" type="slidenum">
              <a:rPr lang="hu-HU" smtClean="0"/>
              <a:t>11</a:t>
            </a:fld>
            <a:endParaRPr lang="et-E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47E03837-693B-4E64-BC89-5EC332797DCC}"/>
              </a:ext>
            </a:extLst>
          </p:cNvPr>
          <p:cNvSpPr txBox="1">
            <a:spLocks noGrp="1"/>
          </p:cNvSpPr>
          <p:nvPr>
            <p:ph type="body" idx="4294967295"/>
          </p:nvPr>
        </p:nvSpPr>
        <p:spPr>
          <a:xfrm>
            <a:off x="671946" y="2017815"/>
            <a:ext cx="11012055" cy="4988884"/>
          </a:xfrm>
        </p:spPr>
        <p:txBody>
          <a:bodyPr/>
          <a:lstStyle/>
          <a:p>
            <a:pPr lvl="0" algn="just" hangingPunct="0">
              <a:spcBef>
                <a:spcPts val="1415"/>
              </a:spcBef>
              <a:buNone/>
            </a:pPr>
            <a:r>
              <a:rPr lang="et-EE">
                <a:latin typeface="Liberation Sans" pitchFamily="18"/>
              </a:rPr>
              <a:t>Art. 32</a:t>
            </a:r>
          </a:p>
          <a:p>
            <a:pPr lvl="0" algn="just" hangingPunct="0">
              <a:spcBef>
                <a:spcPts val="1415"/>
              </a:spcBef>
            </a:pPr>
            <a:r>
              <a:rPr lang="et-EE">
                <a:latin typeface="Liberation Sans" pitchFamily="18"/>
              </a:rPr>
              <a:t>See toimub määruse ja </a:t>
            </a:r>
            <a:r>
              <a:rPr lang="et-EE" b="1" u="sng">
                <a:latin typeface="Liberation Sans" pitchFamily="18"/>
              </a:rPr>
              <a:t>abistava EDP liikmesriigi õiguse alusel</a:t>
            </a:r>
            <a:r>
              <a:rPr lang="et-EE">
                <a:latin typeface="Liberation Sans" pitchFamily="18"/>
              </a:rPr>
              <a:t>.</a:t>
            </a:r>
          </a:p>
          <a:p>
            <a:pPr lvl="0" algn="just" hangingPunct="0">
              <a:spcBef>
                <a:spcPts val="1415"/>
              </a:spcBef>
            </a:pPr>
            <a:r>
              <a:rPr lang="et-EE">
                <a:latin typeface="Liberation Sans" pitchFamily="18"/>
              </a:rPr>
              <a:t> Formaalsustest ja protseduuridest, mille käsitlev EDP on sõnaselgelt ära märkinud, tuleb kinni pidada, välja arvatud juhul, kui sellised formaalsused ja protseduurid on abistava EDP liikmesriigi õiguse põhialustega vastuolus.</a:t>
            </a:r>
          </a:p>
        </p:txBody>
      </p:sp>
      <p:sp>
        <p:nvSpPr>
          <p:cNvPr id="3" name="Titolo 1">
            <a:extLst>
              <a:ext uri="{FF2B5EF4-FFF2-40B4-BE49-F238E27FC236}">
                <a16:creationId xmlns:a16="http://schemas.microsoft.com/office/drawing/2014/main" id="{2438AB97-8CAA-434A-BCA3-FD871A5B33F7}"/>
              </a:ext>
            </a:extLst>
          </p:cNvPr>
          <p:cNvSpPr txBox="1">
            <a:spLocks noGrp="1"/>
          </p:cNvSpPr>
          <p:nvPr>
            <p:ph type="title" idx="4294967295"/>
          </p:nvPr>
        </p:nvSpPr>
        <p:spPr>
          <a:xfrm>
            <a:off x="671946" y="301322"/>
            <a:ext cx="12095052" cy="1261798"/>
          </a:xfrm>
        </p:spPr>
        <p:txBody>
          <a:bodyPr/>
          <a:lstStyle/>
          <a:p>
            <a:pPr lvl="0"/>
            <a:r>
              <a:rPr lang="et-EE" b="1">
                <a:latin typeface="Liberation Sans" pitchFamily="34"/>
              </a:rPr>
              <a:t>Määratud meetme jõustamine</a:t>
            </a:r>
          </a:p>
        </p:txBody>
      </p:sp>
      <p:sp>
        <p:nvSpPr>
          <p:cNvPr id="5" name="Dia számának helye 4">
            <a:extLst>
              <a:ext uri="{FF2B5EF4-FFF2-40B4-BE49-F238E27FC236}">
                <a16:creationId xmlns:a16="http://schemas.microsoft.com/office/drawing/2014/main" id="{C7096C8E-54B5-4BE3-9CA7-610448FDA56D}"/>
              </a:ext>
            </a:extLst>
          </p:cNvPr>
          <p:cNvSpPr>
            <a:spLocks noGrp="1"/>
          </p:cNvSpPr>
          <p:nvPr>
            <p:ph type="sldNum" sz="quarter" idx="8"/>
          </p:nvPr>
        </p:nvSpPr>
        <p:spPr/>
        <p:txBody>
          <a:bodyPr/>
          <a:lstStyle/>
          <a:p>
            <a:pPr lvl="0"/>
            <a:fld id="{9ECFE4C1-41D9-4E75-8A1E-6631947BD64A}" type="slidenum">
              <a:rPr lang="hu-HU" smtClean="0"/>
              <a:t>12</a:t>
            </a:fld>
            <a:endParaRPr lang="et-E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DE7D74E4-4787-4CBE-84DF-A90523EFF9F7}"/>
              </a:ext>
            </a:extLst>
          </p:cNvPr>
          <p:cNvSpPr txBox="1">
            <a:spLocks noGrp="1"/>
          </p:cNvSpPr>
          <p:nvPr>
            <p:ph type="body" idx="4294967295"/>
          </p:nvPr>
        </p:nvSpPr>
        <p:spPr>
          <a:xfrm>
            <a:off x="671946" y="1790468"/>
            <a:ext cx="9629645" cy="4988884"/>
          </a:xfrm>
        </p:spPr>
        <p:txBody>
          <a:bodyPr/>
          <a:lstStyle/>
          <a:p>
            <a:pPr lvl="0" hangingPunct="0">
              <a:spcBef>
                <a:spcPts val="1415"/>
              </a:spcBef>
              <a:buNone/>
            </a:pPr>
            <a:endParaRPr lang="et-EE" dirty="0">
              <a:latin typeface="Liberation Sans" pitchFamily="18"/>
            </a:endParaRPr>
          </a:p>
          <a:p>
            <a:pPr lvl="0" hangingPunct="0">
              <a:spcBef>
                <a:spcPts val="1415"/>
              </a:spcBef>
            </a:pPr>
            <a:r>
              <a:rPr lang="et-EE" sz="4000" dirty="0">
                <a:latin typeface="Liberation Sans" pitchFamily="18"/>
              </a:rPr>
              <a:t>EPPO piiriülese uurimise puhul:</a:t>
            </a:r>
          </a:p>
          <a:p>
            <a:pPr lvl="0" hangingPunct="0">
              <a:spcBef>
                <a:spcPts val="1415"/>
              </a:spcBef>
            </a:pPr>
            <a:r>
              <a:rPr lang="et-EE" sz="4000" dirty="0">
                <a:latin typeface="Liberation Sans" pitchFamily="18"/>
              </a:rPr>
              <a:t>MLA taotlusi pole</a:t>
            </a:r>
          </a:p>
          <a:p>
            <a:pPr lvl="0" hangingPunct="0">
              <a:spcBef>
                <a:spcPts val="1415"/>
              </a:spcBef>
            </a:pPr>
            <a:r>
              <a:rPr lang="et-EE" sz="4000" dirty="0">
                <a:latin typeface="Liberation Sans" pitchFamily="18"/>
              </a:rPr>
              <a:t>EIO puudub</a:t>
            </a:r>
          </a:p>
        </p:txBody>
      </p:sp>
      <p:sp>
        <p:nvSpPr>
          <p:cNvPr id="3" name="Titolo 1">
            <a:extLst>
              <a:ext uri="{FF2B5EF4-FFF2-40B4-BE49-F238E27FC236}">
                <a16:creationId xmlns:a16="http://schemas.microsoft.com/office/drawing/2014/main" id="{06BE559C-9904-45DA-8D23-A9B8045A2D64}"/>
              </a:ext>
            </a:extLst>
          </p:cNvPr>
          <p:cNvSpPr txBox="1">
            <a:spLocks noGrp="1"/>
          </p:cNvSpPr>
          <p:nvPr>
            <p:ph type="title" idx="4294967295"/>
          </p:nvPr>
        </p:nvSpPr>
        <p:spPr>
          <a:xfrm>
            <a:off x="671946" y="301322"/>
            <a:ext cx="12095052" cy="1261798"/>
          </a:xfrm>
        </p:spPr>
        <p:txBody>
          <a:bodyPr/>
          <a:lstStyle/>
          <a:p>
            <a:pPr lvl="0"/>
            <a:r>
              <a:rPr lang="et-EE" b="1">
                <a:latin typeface="Liberation Sans" pitchFamily="34"/>
              </a:rPr>
              <a:t>MLA / õigusalase koostöö vahendid</a:t>
            </a:r>
          </a:p>
        </p:txBody>
      </p:sp>
      <p:sp>
        <p:nvSpPr>
          <p:cNvPr id="5" name="Dia számának helye 4">
            <a:extLst>
              <a:ext uri="{FF2B5EF4-FFF2-40B4-BE49-F238E27FC236}">
                <a16:creationId xmlns:a16="http://schemas.microsoft.com/office/drawing/2014/main" id="{7378B82F-DA52-4646-807D-593AD9FF7188}"/>
              </a:ext>
            </a:extLst>
          </p:cNvPr>
          <p:cNvSpPr>
            <a:spLocks noGrp="1"/>
          </p:cNvSpPr>
          <p:nvPr>
            <p:ph type="sldNum" sz="quarter" idx="8"/>
          </p:nvPr>
        </p:nvSpPr>
        <p:spPr/>
        <p:txBody>
          <a:bodyPr/>
          <a:lstStyle/>
          <a:p>
            <a:pPr lvl="0"/>
            <a:fld id="{9ECFE4C1-41D9-4E75-8A1E-6631947BD64A}" type="slidenum">
              <a:rPr lang="hu-HU" smtClean="0"/>
              <a:t>13</a:t>
            </a:fld>
            <a:endParaRPr lang="et-E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E5338512-696D-4BC1-9209-B6E778871B27}"/>
              </a:ext>
            </a:extLst>
          </p:cNvPr>
          <p:cNvSpPr txBox="1">
            <a:spLocks noGrp="1"/>
          </p:cNvSpPr>
          <p:nvPr>
            <p:ph type="body" idx="4294967295"/>
          </p:nvPr>
        </p:nvSpPr>
        <p:spPr>
          <a:xfrm>
            <a:off x="671947" y="1894764"/>
            <a:ext cx="10745354" cy="4988884"/>
          </a:xfrm>
        </p:spPr>
        <p:txBody>
          <a:bodyPr>
            <a:normAutofit/>
          </a:bodyPr>
          <a:lstStyle/>
          <a:p>
            <a:pPr lvl="0" algn="just" hangingPunct="0">
              <a:spcBef>
                <a:spcPts val="1415"/>
              </a:spcBef>
              <a:buNone/>
            </a:pPr>
            <a:r>
              <a:rPr lang="et-EE" dirty="0">
                <a:latin typeface="Liberation Sans" pitchFamily="18"/>
              </a:rPr>
              <a:t>Art. 33</a:t>
            </a:r>
          </a:p>
          <a:p>
            <a:pPr lvl="0" algn="just" hangingPunct="0">
              <a:spcBef>
                <a:spcPts val="1415"/>
              </a:spcBef>
            </a:pPr>
            <a:r>
              <a:rPr lang="et-EE" dirty="0">
                <a:latin typeface="Liberation Sans" pitchFamily="18"/>
              </a:rPr>
              <a:t>Käsitlev EDP võib nõuda või taotleda kahtlusaluse või süüdistatava arreteerimist või eeluurimisvangistust, tuginedes sarnaste riigisiseste juhtumite puhul kohalduvale liikmesriigi õigusele.</a:t>
            </a:r>
          </a:p>
          <a:p>
            <a:pPr lvl="0" algn="just" hangingPunct="0">
              <a:spcBef>
                <a:spcPts val="1415"/>
              </a:spcBef>
            </a:pPr>
            <a:r>
              <a:rPr lang="et-EE" dirty="0">
                <a:latin typeface="Liberation Sans" pitchFamily="18"/>
              </a:rPr>
              <a:t>Kui on vaja arreteerida ja üle anda isik, kes ei viibi selles liikmesriigis, kus asub juhtumit käsitlev EDP, siis annab viimane selle liikmesriigi pädevale asutusele korralduse või edastab taotluse Euroopa vahistamismääruse väljastamiseks nõukogu raamotsuse 2002/584/JHA alusel</a:t>
            </a:r>
          </a:p>
        </p:txBody>
      </p:sp>
      <p:sp>
        <p:nvSpPr>
          <p:cNvPr id="3" name="Titolo 1">
            <a:extLst>
              <a:ext uri="{FF2B5EF4-FFF2-40B4-BE49-F238E27FC236}">
                <a16:creationId xmlns:a16="http://schemas.microsoft.com/office/drawing/2014/main" id="{F3EDA3B0-3822-4C17-92E0-2445D5F41A24}"/>
              </a:ext>
            </a:extLst>
          </p:cNvPr>
          <p:cNvSpPr txBox="1">
            <a:spLocks noGrp="1"/>
          </p:cNvSpPr>
          <p:nvPr>
            <p:ph type="title" idx="4294967295"/>
          </p:nvPr>
        </p:nvSpPr>
        <p:spPr>
          <a:xfrm>
            <a:off x="671946" y="301322"/>
            <a:ext cx="12095052" cy="1261798"/>
          </a:xfrm>
        </p:spPr>
        <p:txBody>
          <a:bodyPr/>
          <a:lstStyle/>
          <a:p>
            <a:pPr lvl="0"/>
            <a:r>
              <a:rPr lang="et-EE" b="1" dirty="0">
                <a:latin typeface="Liberation Sans" pitchFamily="34"/>
              </a:rPr>
              <a:t>piiriülesed üleandmised</a:t>
            </a:r>
          </a:p>
        </p:txBody>
      </p:sp>
      <p:sp>
        <p:nvSpPr>
          <p:cNvPr id="5" name="Dia számának helye 4">
            <a:extLst>
              <a:ext uri="{FF2B5EF4-FFF2-40B4-BE49-F238E27FC236}">
                <a16:creationId xmlns:a16="http://schemas.microsoft.com/office/drawing/2014/main" id="{5AA3F60E-7897-4B32-A7D7-D4402ABF39DC}"/>
              </a:ext>
            </a:extLst>
          </p:cNvPr>
          <p:cNvSpPr>
            <a:spLocks noGrp="1"/>
          </p:cNvSpPr>
          <p:nvPr>
            <p:ph type="sldNum" sz="quarter" idx="8"/>
          </p:nvPr>
        </p:nvSpPr>
        <p:spPr/>
        <p:txBody>
          <a:bodyPr/>
          <a:lstStyle/>
          <a:p>
            <a:pPr lvl="0"/>
            <a:fld id="{9ECFE4C1-41D9-4E75-8A1E-6631947BD64A}" type="slidenum">
              <a:rPr lang="hu-HU" smtClean="0"/>
              <a:t>14</a:t>
            </a:fld>
            <a:endParaRPr lang="et-E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F131E8DB-2CFA-46BC-A6D4-FA7F5AA9FA1E}"/>
              </a:ext>
            </a:extLst>
          </p:cNvPr>
          <p:cNvSpPr txBox="1">
            <a:spLocks noGrp="1"/>
          </p:cNvSpPr>
          <p:nvPr>
            <p:ph type="body" idx="4294967295"/>
          </p:nvPr>
        </p:nvSpPr>
        <p:spPr>
          <a:xfrm>
            <a:off x="671946" y="1994461"/>
            <a:ext cx="12095052" cy="4384081"/>
          </a:xfrm>
        </p:spPr>
        <p:txBody>
          <a:bodyPr/>
          <a:lstStyle/>
          <a:p>
            <a:pPr lvl="0"/>
            <a:r>
              <a:rPr lang="et-EE" dirty="0"/>
              <a:t>Sätted/põhimõtted</a:t>
            </a:r>
          </a:p>
          <a:p>
            <a:pPr lvl="0"/>
            <a:r>
              <a:rPr lang="et-EE" dirty="0"/>
              <a:t>Art. 5 § 3 – liikmesriigi õiguse kohaldamine</a:t>
            </a:r>
          </a:p>
          <a:p>
            <a:pPr lvl="0"/>
            <a:r>
              <a:rPr lang="et-EE" dirty="0"/>
              <a:t>Art. 28  – uurimise läbiviimine</a:t>
            </a:r>
          </a:p>
          <a:p>
            <a:pPr lvl="0"/>
            <a:r>
              <a:rPr lang="et-EE" dirty="0"/>
              <a:t>Art. 31 – piiriülesed uurimised</a:t>
            </a:r>
          </a:p>
          <a:p>
            <a:pPr lvl="0"/>
            <a:r>
              <a:rPr lang="et-EE" dirty="0"/>
              <a:t>Art. 32 – määratud meetmete jõustamine</a:t>
            </a:r>
          </a:p>
          <a:p>
            <a:pPr lvl="0"/>
            <a:r>
              <a:rPr lang="et-EE" dirty="0"/>
              <a:t>Art. 33 – kohtueelne kinnipidamine ja piiriülene üleandmine</a:t>
            </a:r>
          </a:p>
          <a:p>
            <a:pPr lvl="0">
              <a:buNone/>
            </a:pPr>
            <a:endParaRPr lang="et-EE" dirty="0"/>
          </a:p>
        </p:txBody>
      </p:sp>
      <p:sp>
        <p:nvSpPr>
          <p:cNvPr id="3" name="Titolo 1">
            <a:extLst>
              <a:ext uri="{FF2B5EF4-FFF2-40B4-BE49-F238E27FC236}">
                <a16:creationId xmlns:a16="http://schemas.microsoft.com/office/drawing/2014/main" id="{E74FC62E-0AAB-4765-868D-F00EE07F97B3}"/>
              </a:ext>
            </a:extLst>
          </p:cNvPr>
          <p:cNvSpPr txBox="1">
            <a:spLocks noGrp="1"/>
          </p:cNvSpPr>
          <p:nvPr>
            <p:ph type="title" idx="4294967295"/>
          </p:nvPr>
        </p:nvSpPr>
        <p:spPr>
          <a:xfrm>
            <a:off x="671946" y="301322"/>
            <a:ext cx="12095052" cy="1261798"/>
          </a:xfrm>
        </p:spPr>
        <p:txBody>
          <a:bodyPr/>
          <a:lstStyle/>
          <a:p>
            <a:pPr lvl="0"/>
            <a:r>
              <a:rPr lang="et-EE" b="1"/>
              <a:t>Sissejuhatus</a:t>
            </a:r>
          </a:p>
        </p:txBody>
      </p:sp>
      <p:sp>
        <p:nvSpPr>
          <p:cNvPr id="5" name="Dia számának helye 4">
            <a:extLst>
              <a:ext uri="{FF2B5EF4-FFF2-40B4-BE49-F238E27FC236}">
                <a16:creationId xmlns:a16="http://schemas.microsoft.com/office/drawing/2014/main" id="{3A39CB8A-0D05-4BA6-95B2-A3F401EF5CFB}"/>
              </a:ext>
            </a:extLst>
          </p:cNvPr>
          <p:cNvSpPr>
            <a:spLocks noGrp="1"/>
          </p:cNvSpPr>
          <p:nvPr>
            <p:ph type="sldNum" sz="quarter" idx="8"/>
          </p:nvPr>
        </p:nvSpPr>
        <p:spPr/>
        <p:txBody>
          <a:bodyPr/>
          <a:lstStyle/>
          <a:p>
            <a:pPr lvl="0"/>
            <a:fld id="{39EBDD06-9F1B-4A7F-A6DE-F4E322B60005}" type="slidenum">
              <a:rPr lang="hu-HU" smtClean="0"/>
              <a:t>2</a:t>
            </a:fld>
            <a:endParaRPr lang="et-E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2BA7A8EA-154E-4992-9325-6B4F8142CBFC}"/>
              </a:ext>
            </a:extLst>
          </p:cNvPr>
          <p:cNvSpPr txBox="1">
            <a:spLocks noGrp="1"/>
          </p:cNvSpPr>
          <p:nvPr>
            <p:ph type="body" idx="4294967295"/>
          </p:nvPr>
        </p:nvSpPr>
        <p:spPr>
          <a:xfrm>
            <a:off x="671946" y="1960592"/>
            <a:ext cx="12095052" cy="4384081"/>
          </a:xfrm>
        </p:spPr>
        <p:txBody>
          <a:bodyPr/>
          <a:lstStyle/>
          <a:p>
            <a:pPr lvl="0"/>
            <a:r>
              <a:rPr lang="et-EE"/>
              <a:t>• Põhjendused 72–76</a:t>
            </a:r>
          </a:p>
          <a:p>
            <a:pPr lvl="0"/>
            <a:r>
              <a:rPr lang="et-EE"/>
              <a:t>• Ühe asutuse põhimõte ↔ Liikmesriigi territoriaalsus</a:t>
            </a:r>
          </a:p>
          <a:p>
            <a:pPr lvl="0"/>
            <a:r>
              <a:rPr lang="et-EE"/>
              <a:t>• Terminoloogia:</a:t>
            </a:r>
          </a:p>
          <a:p>
            <a:pPr lvl="0"/>
            <a:r>
              <a:rPr lang="et-EE"/>
              <a:t>→ Käsitlev EDP</a:t>
            </a:r>
          </a:p>
          <a:p>
            <a:pPr lvl="0"/>
            <a:r>
              <a:rPr lang="et-EE"/>
              <a:t>→ Abistav EDP</a:t>
            </a:r>
          </a:p>
        </p:txBody>
      </p:sp>
      <p:sp>
        <p:nvSpPr>
          <p:cNvPr id="3" name="Titolo 1">
            <a:extLst>
              <a:ext uri="{FF2B5EF4-FFF2-40B4-BE49-F238E27FC236}">
                <a16:creationId xmlns:a16="http://schemas.microsoft.com/office/drawing/2014/main" id="{4B9A311A-5644-4F80-BA6E-8E7A60DE0F10}"/>
              </a:ext>
            </a:extLst>
          </p:cNvPr>
          <p:cNvSpPr txBox="1">
            <a:spLocks noGrp="1"/>
          </p:cNvSpPr>
          <p:nvPr>
            <p:ph type="title" idx="4294967295"/>
          </p:nvPr>
        </p:nvSpPr>
        <p:spPr>
          <a:xfrm>
            <a:off x="671946" y="301322"/>
            <a:ext cx="12095052" cy="1261798"/>
          </a:xfrm>
        </p:spPr>
        <p:txBody>
          <a:bodyPr/>
          <a:lstStyle/>
          <a:p>
            <a:pPr lvl="0"/>
            <a:r>
              <a:rPr lang="et-EE" b="1"/>
              <a:t>Sissejuhatus</a:t>
            </a:r>
          </a:p>
        </p:txBody>
      </p:sp>
      <p:sp>
        <p:nvSpPr>
          <p:cNvPr id="5" name="Dia számának helye 4">
            <a:extLst>
              <a:ext uri="{FF2B5EF4-FFF2-40B4-BE49-F238E27FC236}">
                <a16:creationId xmlns:a16="http://schemas.microsoft.com/office/drawing/2014/main" id="{94E58FC0-AE00-4F11-AB12-F5068158C29A}"/>
              </a:ext>
            </a:extLst>
          </p:cNvPr>
          <p:cNvSpPr>
            <a:spLocks noGrp="1"/>
          </p:cNvSpPr>
          <p:nvPr>
            <p:ph type="sldNum" sz="quarter" idx="8"/>
          </p:nvPr>
        </p:nvSpPr>
        <p:spPr/>
        <p:txBody>
          <a:bodyPr/>
          <a:lstStyle/>
          <a:p>
            <a:pPr lvl="0"/>
            <a:fld id="{39EBDD06-9F1B-4A7F-A6DE-F4E322B60005}" type="slidenum">
              <a:rPr lang="hu-HU" smtClean="0"/>
              <a:t>3</a:t>
            </a:fld>
            <a:endParaRPr lang="et-E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First evolution">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5CE6ED85-E4E2-490F-A7D7-770955B9EDAF}"/>
              </a:ext>
            </a:extLst>
          </p:cNvPr>
          <p:cNvSpPr txBox="1">
            <a:spLocks noGrp="1"/>
          </p:cNvSpPr>
          <p:nvPr>
            <p:ph type="body" idx="4294967295"/>
          </p:nvPr>
        </p:nvSpPr>
        <p:spPr>
          <a:xfrm>
            <a:off x="671946" y="2017815"/>
            <a:ext cx="10955609" cy="4988884"/>
          </a:xfrm>
        </p:spPr>
        <p:txBody>
          <a:bodyPr/>
          <a:lstStyle/>
          <a:p>
            <a:pPr lvl="0" algn="just" hangingPunct="0">
              <a:lnSpc>
                <a:spcPct val="80000"/>
              </a:lnSpc>
              <a:spcBef>
                <a:spcPts val="1415"/>
              </a:spcBef>
              <a:buNone/>
            </a:pPr>
            <a:r>
              <a:rPr lang="et-EE">
                <a:latin typeface="Liberation Sans" pitchFamily="18"/>
              </a:rPr>
              <a:t>EPPO määruse art. 5 § 3:</a:t>
            </a:r>
          </a:p>
          <a:p>
            <a:pPr lvl="0" algn="just" hangingPunct="0">
              <a:lnSpc>
                <a:spcPct val="80000"/>
              </a:lnSpc>
              <a:spcBef>
                <a:spcPts val="1415"/>
              </a:spcBef>
            </a:pPr>
            <a:r>
              <a:rPr lang="et-EE">
                <a:latin typeface="Liberation Sans" pitchFamily="18"/>
              </a:rPr>
              <a:t>Põhimõtteliselt reguleerib EPPO uurimisi EPPO määrus.</a:t>
            </a:r>
          </a:p>
          <a:p>
            <a:pPr lvl="0" algn="just" hangingPunct="0">
              <a:lnSpc>
                <a:spcPct val="80000"/>
              </a:lnSpc>
              <a:spcBef>
                <a:spcPts val="1415"/>
              </a:spcBef>
            </a:pPr>
            <a:r>
              <a:rPr lang="et-EE">
                <a:latin typeface="Liberation Sans" pitchFamily="18"/>
              </a:rPr>
              <a:t>EPPO määrusega reguleerimata ulatuses kohaldatakse liikmesriigi õigust.</a:t>
            </a:r>
          </a:p>
          <a:p>
            <a:pPr lvl="0" algn="just" hangingPunct="0">
              <a:lnSpc>
                <a:spcPct val="80000"/>
              </a:lnSpc>
              <a:spcBef>
                <a:spcPts val="1415"/>
              </a:spcBef>
            </a:pPr>
            <a:r>
              <a:rPr lang="et-EE">
                <a:latin typeface="Liberation Sans" pitchFamily="18"/>
              </a:rPr>
              <a:t>Kui pole teisiti öeldud, on kohalduv liikmesriigi õigus selle liikmesriigi õigus, mille Euroopa delegaatprokurör kriminaalasja artikli 13(1) alusel käsitleb.</a:t>
            </a:r>
          </a:p>
          <a:p>
            <a:pPr lvl="0" algn="just" hangingPunct="0">
              <a:lnSpc>
                <a:spcPct val="80000"/>
              </a:lnSpc>
              <a:spcBef>
                <a:spcPts val="1415"/>
              </a:spcBef>
            </a:pPr>
            <a:r>
              <a:rPr lang="et-EE">
                <a:latin typeface="Liberation Sans" pitchFamily="18"/>
              </a:rPr>
              <a:t>Kui asja reguleerivad nii liikmesriigi õigus kui ka EPPO määrus, siis kohaldatakse viimast.</a:t>
            </a:r>
          </a:p>
        </p:txBody>
      </p:sp>
      <p:sp>
        <p:nvSpPr>
          <p:cNvPr id="3" name="Titolo 1">
            <a:extLst>
              <a:ext uri="{FF2B5EF4-FFF2-40B4-BE49-F238E27FC236}">
                <a16:creationId xmlns:a16="http://schemas.microsoft.com/office/drawing/2014/main" id="{6341C7E1-40F8-4A39-A062-D367F583A16A}"/>
              </a:ext>
            </a:extLst>
          </p:cNvPr>
          <p:cNvSpPr txBox="1">
            <a:spLocks noGrp="1"/>
          </p:cNvSpPr>
          <p:nvPr>
            <p:ph type="title" idx="4294967295"/>
          </p:nvPr>
        </p:nvSpPr>
        <p:spPr>
          <a:xfrm>
            <a:off x="671946" y="301322"/>
            <a:ext cx="12095052" cy="1261798"/>
          </a:xfrm>
        </p:spPr>
        <p:txBody>
          <a:bodyPr/>
          <a:lstStyle/>
          <a:p>
            <a:pPr lvl="0"/>
            <a:r>
              <a:rPr lang="et-EE" b="1">
                <a:latin typeface="Liberation Sans" pitchFamily="34"/>
              </a:rPr>
              <a:t>Kohalduva seaduse üldpõhimõtted</a:t>
            </a:r>
          </a:p>
        </p:txBody>
      </p:sp>
      <p:sp>
        <p:nvSpPr>
          <p:cNvPr id="5" name="Dia számának helye 4">
            <a:extLst>
              <a:ext uri="{FF2B5EF4-FFF2-40B4-BE49-F238E27FC236}">
                <a16:creationId xmlns:a16="http://schemas.microsoft.com/office/drawing/2014/main" id="{DF96A1F1-A25C-487A-9487-470393293087}"/>
              </a:ext>
            </a:extLst>
          </p:cNvPr>
          <p:cNvSpPr>
            <a:spLocks noGrp="1"/>
          </p:cNvSpPr>
          <p:nvPr>
            <p:ph type="sldNum" sz="quarter" idx="8"/>
          </p:nvPr>
        </p:nvSpPr>
        <p:spPr/>
        <p:txBody>
          <a:bodyPr/>
          <a:lstStyle/>
          <a:p>
            <a:pPr lvl="0"/>
            <a:fld id="{9ECFE4C1-41D9-4E75-8A1E-6631947BD64A}" type="slidenum">
              <a:rPr lang="hu-HU" smtClean="0"/>
              <a:t>4</a:t>
            </a:fld>
            <a:endParaRPr lang="et-E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6EC8BA23-18E1-4002-99F7-E17CC7E36067}"/>
              </a:ext>
            </a:extLst>
          </p:cNvPr>
          <p:cNvSpPr txBox="1">
            <a:spLocks noGrp="1"/>
          </p:cNvSpPr>
          <p:nvPr>
            <p:ph type="body" idx="4294967295"/>
          </p:nvPr>
        </p:nvSpPr>
        <p:spPr>
          <a:xfrm>
            <a:off x="671946" y="1977920"/>
            <a:ext cx="10989478" cy="4988884"/>
          </a:xfrm>
        </p:spPr>
        <p:txBody>
          <a:bodyPr>
            <a:normAutofit lnSpcReduction="10000"/>
          </a:bodyPr>
          <a:lstStyle/>
          <a:p>
            <a:pPr lvl="0" algn="just" hangingPunct="0">
              <a:spcBef>
                <a:spcPts val="1415"/>
              </a:spcBef>
              <a:buNone/>
            </a:pPr>
            <a:r>
              <a:rPr lang="et-EE" dirty="0">
                <a:latin typeface="Liberation Sans" pitchFamily="18"/>
              </a:rPr>
              <a:t>EPPO määruse art. 28 § 1 ja 2:</a:t>
            </a:r>
          </a:p>
          <a:p>
            <a:pPr lvl="0" algn="just" hangingPunct="0">
              <a:spcBef>
                <a:spcPts val="1415"/>
              </a:spcBef>
            </a:pPr>
            <a:r>
              <a:rPr lang="et-EE" dirty="0">
                <a:latin typeface="Liberation Sans" pitchFamily="18"/>
              </a:rPr>
              <a:t>EDP viib uurimise läbi EPPO määruse ja liikmesriigi õiguse alusel</a:t>
            </a:r>
          </a:p>
          <a:p>
            <a:pPr lvl="0" algn="just" hangingPunct="0">
              <a:spcBef>
                <a:spcPts val="1415"/>
              </a:spcBef>
            </a:pPr>
            <a:r>
              <a:rPr lang="et-EE" dirty="0">
                <a:latin typeface="Liberation Sans" pitchFamily="18"/>
              </a:rPr>
              <a:t>EDP võib anda meetme rakendamiseks juhised liikmesriigi pädevatele asutustele</a:t>
            </a:r>
          </a:p>
          <a:p>
            <a:pPr lvl="0" algn="just" hangingPunct="0">
              <a:spcBef>
                <a:spcPts val="1415"/>
              </a:spcBef>
            </a:pPr>
            <a:r>
              <a:rPr lang="et-EE" dirty="0">
                <a:latin typeface="Liberation Sans" pitchFamily="18"/>
              </a:rPr>
              <a:t>Need asutused kohustuvad </a:t>
            </a:r>
            <a:r>
              <a:rPr lang="et-EE" u="sng" dirty="0">
                <a:latin typeface="Liberation Sans" pitchFamily="18"/>
              </a:rPr>
              <a:t>liikmesriigi õiguse kohaselt</a:t>
            </a:r>
            <a:r>
              <a:rPr lang="et-EE" dirty="0">
                <a:latin typeface="Liberation Sans" pitchFamily="18"/>
              </a:rPr>
              <a:t> tagama kõigi juhiste järgimise ja neile määratud meetmete rakendamise.</a:t>
            </a:r>
          </a:p>
          <a:p>
            <a:pPr lvl="0" algn="just" hangingPunct="0">
              <a:spcBef>
                <a:spcPts val="1415"/>
              </a:spcBef>
            </a:pPr>
            <a:r>
              <a:rPr lang="et-EE" dirty="0">
                <a:latin typeface="Liberation Sans" pitchFamily="18"/>
              </a:rPr>
              <a:t>Pakilised meetmed:</a:t>
            </a:r>
            <a:r>
              <a:rPr lang="en-US" dirty="0">
                <a:latin typeface="Liberation Sans" pitchFamily="18"/>
              </a:rPr>
              <a:t>	</a:t>
            </a:r>
            <a:r>
              <a:rPr lang="et-EE" dirty="0">
                <a:latin typeface="Liberation Sans" pitchFamily="18"/>
              </a:rPr>
              <a:t>liikmesriigi asutuste poolt </a:t>
            </a:r>
            <a:r>
              <a:rPr lang="et-EE" u="sng" dirty="0">
                <a:latin typeface="Liberation Sans" pitchFamily="18"/>
              </a:rPr>
              <a:t>liikmesriigi õiguse alusel</a:t>
            </a:r>
          </a:p>
        </p:txBody>
      </p:sp>
      <p:sp>
        <p:nvSpPr>
          <p:cNvPr id="3" name="Titolo 1">
            <a:extLst>
              <a:ext uri="{FF2B5EF4-FFF2-40B4-BE49-F238E27FC236}">
                <a16:creationId xmlns:a16="http://schemas.microsoft.com/office/drawing/2014/main" id="{84B67559-C69B-466B-B201-2DAC6404BD3C}"/>
              </a:ext>
            </a:extLst>
          </p:cNvPr>
          <p:cNvSpPr txBox="1">
            <a:spLocks noGrp="1"/>
          </p:cNvSpPr>
          <p:nvPr>
            <p:ph type="title" idx="4294967295"/>
          </p:nvPr>
        </p:nvSpPr>
        <p:spPr>
          <a:xfrm>
            <a:off x="671946" y="301322"/>
            <a:ext cx="12095052" cy="1261798"/>
          </a:xfrm>
        </p:spPr>
        <p:txBody>
          <a:bodyPr/>
          <a:lstStyle/>
          <a:p>
            <a:pPr lvl="0"/>
            <a:r>
              <a:rPr lang="et-EE" b="1">
                <a:latin typeface="Liberation Sans" pitchFamily="34"/>
              </a:rPr>
              <a:t>Uurimisel kohalduv seadus</a:t>
            </a:r>
          </a:p>
        </p:txBody>
      </p:sp>
      <p:sp>
        <p:nvSpPr>
          <p:cNvPr id="5" name="Dia számának helye 4">
            <a:extLst>
              <a:ext uri="{FF2B5EF4-FFF2-40B4-BE49-F238E27FC236}">
                <a16:creationId xmlns:a16="http://schemas.microsoft.com/office/drawing/2014/main" id="{7EFFD37C-C76F-47AE-9FAD-01DB599EF157}"/>
              </a:ext>
            </a:extLst>
          </p:cNvPr>
          <p:cNvSpPr>
            <a:spLocks noGrp="1"/>
          </p:cNvSpPr>
          <p:nvPr>
            <p:ph type="sldNum" sz="quarter" idx="8"/>
          </p:nvPr>
        </p:nvSpPr>
        <p:spPr/>
        <p:txBody>
          <a:bodyPr/>
          <a:lstStyle/>
          <a:p>
            <a:pPr lvl="0"/>
            <a:fld id="{9ECFE4C1-41D9-4E75-8A1E-6631947BD64A}" type="slidenum">
              <a:rPr lang="hu-HU" smtClean="0"/>
              <a:t>5</a:t>
            </a:fld>
            <a:endParaRPr lang="et-E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5">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19845DD4-3CB1-4AD3-8649-7ED6017418AD}"/>
              </a:ext>
            </a:extLst>
          </p:cNvPr>
          <p:cNvSpPr txBox="1">
            <a:spLocks noGrp="1"/>
          </p:cNvSpPr>
          <p:nvPr>
            <p:ph type="body" idx="4294967295"/>
          </p:nvPr>
        </p:nvSpPr>
        <p:spPr>
          <a:xfrm>
            <a:off x="671946" y="1894764"/>
            <a:ext cx="10876586" cy="4988884"/>
          </a:xfrm>
        </p:spPr>
        <p:txBody>
          <a:bodyPr/>
          <a:lstStyle/>
          <a:p>
            <a:pPr lvl="0" algn="just" hangingPunct="0">
              <a:spcBef>
                <a:spcPts val="1415"/>
              </a:spcBef>
              <a:buNone/>
            </a:pPr>
            <a:r>
              <a:rPr lang="et-EE">
                <a:latin typeface="Liberation Sans" pitchFamily="18"/>
              </a:rPr>
              <a:t>Art. 30</a:t>
            </a:r>
          </a:p>
          <a:p>
            <a:pPr lvl="0" algn="just" hangingPunct="0">
              <a:spcBef>
                <a:spcPts val="1415"/>
              </a:spcBef>
            </a:pPr>
            <a:r>
              <a:rPr lang="et-EE">
                <a:latin typeface="Liberation Sans" pitchFamily="18"/>
              </a:rPr>
              <a:t>Määruses on nimetatud kuus meetmete kategooriat (läbiotsimine, esemete/dokumentide hankimine, salvestatud arvutiandmete hankimine, varade külmutamine, suhtluse pealtkuulamine/-lugemine, esemete jälgimine tehniliste vahendite abil)</a:t>
            </a:r>
          </a:p>
          <a:p>
            <a:pPr lvl="0" algn="just" hangingPunct="0">
              <a:spcBef>
                <a:spcPts val="1415"/>
              </a:spcBef>
            </a:pPr>
            <a:r>
              <a:rPr lang="et-EE">
                <a:latin typeface="Liberation Sans" pitchFamily="18"/>
              </a:rPr>
              <a:t>Üldine tingimus määruse alusel: kuriteoga seotud uuritavat subjekti saab karistada maksimaalse karistusena vähemalt 4-aastase vanglakaristusega</a:t>
            </a:r>
          </a:p>
          <a:p>
            <a:pPr lvl="0" algn="just" hangingPunct="0">
              <a:spcBef>
                <a:spcPts val="1415"/>
              </a:spcBef>
            </a:pPr>
            <a:r>
              <a:rPr lang="et-EE">
                <a:latin typeface="Liberation Sans" pitchFamily="18"/>
              </a:rPr>
              <a:t>Liikmesriigi õigus võib sisaldada lisapiiranguid</a:t>
            </a:r>
          </a:p>
        </p:txBody>
      </p:sp>
      <p:sp>
        <p:nvSpPr>
          <p:cNvPr id="3" name="Titolo 1">
            <a:extLst>
              <a:ext uri="{FF2B5EF4-FFF2-40B4-BE49-F238E27FC236}">
                <a16:creationId xmlns:a16="http://schemas.microsoft.com/office/drawing/2014/main" id="{387EBEA7-55FA-4BB4-9ED5-3CC9308C29D0}"/>
              </a:ext>
            </a:extLst>
          </p:cNvPr>
          <p:cNvSpPr txBox="1">
            <a:spLocks noGrp="1"/>
          </p:cNvSpPr>
          <p:nvPr>
            <p:ph type="title" idx="4294967295"/>
          </p:nvPr>
        </p:nvSpPr>
        <p:spPr>
          <a:xfrm>
            <a:off x="671946" y="301322"/>
            <a:ext cx="12095052" cy="1261798"/>
          </a:xfrm>
        </p:spPr>
        <p:txBody>
          <a:bodyPr/>
          <a:lstStyle/>
          <a:p>
            <a:pPr lvl="0"/>
            <a:r>
              <a:rPr lang="et-EE" b="1">
                <a:latin typeface="Liberation Sans" pitchFamily="34"/>
              </a:rPr>
              <a:t>Uurimismeetmed</a:t>
            </a:r>
          </a:p>
        </p:txBody>
      </p:sp>
      <p:sp>
        <p:nvSpPr>
          <p:cNvPr id="5" name="Dia számának helye 4">
            <a:extLst>
              <a:ext uri="{FF2B5EF4-FFF2-40B4-BE49-F238E27FC236}">
                <a16:creationId xmlns:a16="http://schemas.microsoft.com/office/drawing/2014/main" id="{5266C985-B6B5-45E7-81DC-6C844A235212}"/>
              </a:ext>
            </a:extLst>
          </p:cNvPr>
          <p:cNvSpPr>
            <a:spLocks noGrp="1"/>
          </p:cNvSpPr>
          <p:nvPr>
            <p:ph type="sldNum" sz="quarter" idx="8"/>
          </p:nvPr>
        </p:nvSpPr>
        <p:spPr/>
        <p:txBody>
          <a:bodyPr/>
          <a:lstStyle/>
          <a:p>
            <a:pPr lvl="0"/>
            <a:fld id="{9ECFE4C1-41D9-4E75-8A1E-6631947BD64A}" type="slidenum">
              <a:rPr lang="hu-HU" smtClean="0"/>
              <a:t>6</a:t>
            </a:fld>
            <a:endParaRPr lang="et-E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6">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857FEBCB-A49B-45D1-BB62-0281632542B1}"/>
              </a:ext>
            </a:extLst>
          </p:cNvPr>
          <p:cNvSpPr txBox="1">
            <a:spLocks noGrp="1"/>
          </p:cNvSpPr>
          <p:nvPr>
            <p:ph type="body" idx="4294967295"/>
          </p:nvPr>
        </p:nvSpPr>
        <p:spPr>
          <a:xfrm>
            <a:off x="671946" y="1927509"/>
            <a:ext cx="10616942" cy="4988884"/>
          </a:xfrm>
        </p:spPr>
        <p:txBody>
          <a:bodyPr/>
          <a:lstStyle/>
          <a:p>
            <a:pPr lvl="0" algn="just" hangingPunct="0">
              <a:spcBef>
                <a:spcPts val="1415"/>
              </a:spcBef>
              <a:buNone/>
            </a:pPr>
            <a:r>
              <a:rPr lang="et-EE" dirty="0">
                <a:latin typeface="Liberation Sans" pitchFamily="18"/>
              </a:rPr>
              <a:t>Art. 30</a:t>
            </a:r>
          </a:p>
          <a:p>
            <a:pPr lvl="0" algn="just" hangingPunct="0">
              <a:spcBef>
                <a:spcPts val="1415"/>
              </a:spcBef>
            </a:pPr>
            <a:r>
              <a:rPr lang="et-EE" dirty="0">
                <a:latin typeface="Liberation Sans" pitchFamily="18"/>
              </a:rPr>
              <a:t>Salvestatud arvutiandmete hankimise, suhtluse pealtkuulamise/-lugemise ning esemete jälgimise puhul võivad kohalduda lisatingimused, sealhulgas piirangud, mida reguleerib kohalduv liikmesriigi õigus.</a:t>
            </a:r>
          </a:p>
          <a:p>
            <a:pPr lvl="0" algn="just" hangingPunct="0">
              <a:spcBef>
                <a:spcPts val="1415"/>
              </a:spcBef>
            </a:pPr>
            <a:r>
              <a:rPr lang="et-EE" dirty="0">
                <a:latin typeface="Liberation Sans" pitchFamily="18"/>
              </a:rPr>
              <a:t>Liikmesriigid võivad lubada suhtluse pealtkuulamise/-lugemise ja esemete jälgimise ainult konkreetsete raskete kuritegude puhul (vt PIF-direktiivi)</a:t>
            </a:r>
          </a:p>
        </p:txBody>
      </p:sp>
      <p:sp>
        <p:nvSpPr>
          <p:cNvPr id="3" name="Titolo 1">
            <a:extLst>
              <a:ext uri="{FF2B5EF4-FFF2-40B4-BE49-F238E27FC236}">
                <a16:creationId xmlns:a16="http://schemas.microsoft.com/office/drawing/2014/main" id="{D1E2AB6E-F727-4107-BCF5-66BAAD14E3CA}"/>
              </a:ext>
            </a:extLst>
          </p:cNvPr>
          <p:cNvSpPr txBox="1">
            <a:spLocks noGrp="1"/>
          </p:cNvSpPr>
          <p:nvPr>
            <p:ph type="title" idx="4294967295"/>
          </p:nvPr>
        </p:nvSpPr>
        <p:spPr>
          <a:xfrm>
            <a:off x="671946" y="301322"/>
            <a:ext cx="12095052" cy="1261798"/>
          </a:xfrm>
        </p:spPr>
        <p:txBody>
          <a:bodyPr/>
          <a:lstStyle/>
          <a:p>
            <a:pPr lvl="0"/>
            <a:r>
              <a:rPr lang="et-EE" b="1">
                <a:latin typeface="Liberation Sans" pitchFamily="34"/>
              </a:rPr>
              <a:t>Uurimismeetmed</a:t>
            </a:r>
          </a:p>
        </p:txBody>
      </p:sp>
      <p:sp>
        <p:nvSpPr>
          <p:cNvPr id="5" name="Dia számának helye 4">
            <a:extLst>
              <a:ext uri="{FF2B5EF4-FFF2-40B4-BE49-F238E27FC236}">
                <a16:creationId xmlns:a16="http://schemas.microsoft.com/office/drawing/2014/main" id="{3D57ED78-6951-4B40-8E85-4E7238FA08FD}"/>
              </a:ext>
            </a:extLst>
          </p:cNvPr>
          <p:cNvSpPr>
            <a:spLocks noGrp="1"/>
          </p:cNvSpPr>
          <p:nvPr>
            <p:ph type="sldNum" sz="quarter" idx="8"/>
          </p:nvPr>
        </p:nvSpPr>
        <p:spPr/>
        <p:txBody>
          <a:bodyPr/>
          <a:lstStyle/>
          <a:p>
            <a:pPr lvl="0"/>
            <a:fld id="{9ECFE4C1-41D9-4E75-8A1E-6631947BD64A}" type="slidenum">
              <a:rPr lang="hu-HU" smtClean="0"/>
              <a:t>7</a:t>
            </a:fld>
            <a:endParaRPr lang="et-E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7">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F1427297-4961-433B-975A-7928A0E22051}"/>
              </a:ext>
            </a:extLst>
          </p:cNvPr>
          <p:cNvSpPr txBox="1">
            <a:spLocks noGrp="1"/>
          </p:cNvSpPr>
          <p:nvPr>
            <p:ph type="body" idx="4294967295"/>
          </p:nvPr>
        </p:nvSpPr>
        <p:spPr>
          <a:xfrm>
            <a:off x="671946" y="1955334"/>
            <a:ext cx="10752411" cy="4988884"/>
          </a:xfrm>
        </p:spPr>
        <p:txBody>
          <a:bodyPr/>
          <a:lstStyle/>
          <a:p>
            <a:pPr lvl="0" algn="just" hangingPunct="0">
              <a:spcBef>
                <a:spcPts val="1415"/>
              </a:spcBef>
              <a:buNone/>
            </a:pPr>
            <a:r>
              <a:rPr lang="et-EE">
                <a:latin typeface="Liberation Sans" pitchFamily="18"/>
              </a:rPr>
              <a:t>Art. 31</a:t>
            </a:r>
          </a:p>
          <a:p>
            <a:pPr lvl="0" algn="just" hangingPunct="0">
              <a:spcBef>
                <a:spcPts val="1415"/>
              </a:spcBef>
            </a:pPr>
            <a:r>
              <a:rPr lang="et-EE">
                <a:latin typeface="Liberation Sans" pitchFamily="18"/>
              </a:rPr>
              <a:t>Kui asjaga tegelev EDP otsustab rakendada vajalikku meedet, määrab ta selle ühele või mitmele EDP-le, kes asuvad liikmesriigis, kus meedet on vaja rakendada.</a:t>
            </a:r>
          </a:p>
          <a:p>
            <a:pPr lvl="0" algn="just" hangingPunct="0">
              <a:spcBef>
                <a:spcPts val="1415"/>
              </a:spcBef>
            </a:pPr>
            <a:r>
              <a:rPr lang="et-EE">
                <a:latin typeface="Liberation Sans" pitchFamily="18"/>
              </a:rPr>
              <a:t>Info edastamine käsitlevale EP-le</a:t>
            </a:r>
          </a:p>
          <a:p>
            <a:pPr lvl="0" algn="just" hangingPunct="0">
              <a:spcBef>
                <a:spcPts val="1415"/>
              </a:spcBef>
            </a:pPr>
            <a:r>
              <a:rPr lang="et-EE">
                <a:latin typeface="Liberation Sans" pitchFamily="18"/>
              </a:rPr>
              <a:t>Sellise meetme põhjendatust ja rakendamist reguleerib asjaga tegeleva EDP liikmesriigi õigus</a:t>
            </a:r>
          </a:p>
        </p:txBody>
      </p:sp>
      <p:sp>
        <p:nvSpPr>
          <p:cNvPr id="3" name="Titolo 1">
            <a:extLst>
              <a:ext uri="{FF2B5EF4-FFF2-40B4-BE49-F238E27FC236}">
                <a16:creationId xmlns:a16="http://schemas.microsoft.com/office/drawing/2014/main" id="{BB6F8144-BA35-4858-B43D-23899B6542B4}"/>
              </a:ext>
            </a:extLst>
          </p:cNvPr>
          <p:cNvSpPr txBox="1">
            <a:spLocks noGrp="1"/>
          </p:cNvSpPr>
          <p:nvPr>
            <p:ph type="title" idx="4294967295"/>
          </p:nvPr>
        </p:nvSpPr>
        <p:spPr>
          <a:xfrm>
            <a:off x="671946" y="301322"/>
            <a:ext cx="12095052" cy="1261798"/>
          </a:xfrm>
        </p:spPr>
        <p:txBody>
          <a:bodyPr/>
          <a:lstStyle/>
          <a:p>
            <a:pPr lvl="0"/>
            <a:r>
              <a:rPr lang="et-EE" b="1" dirty="0">
                <a:latin typeface="Liberation Sans" pitchFamily="34"/>
              </a:rPr>
              <a:t>piiriülesed uurimised</a:t>
            </a:r>
          </a:p>
        </p:txBody>
      </p:sp>
      <p:sp>
        <p:nvSpPr>
          <p:cNvPr id="5" name="Dia számának helye 4">
            <a:extLst>
              <a:ext uri="{FF2B5EF4-FFF2-40B4-BE49-F238E27FC236}">
                <a16:creationId xmlns:a16="http://schemas.microsoft.com/office/drawing/2014/main" id="{29485C87-F707-49BE-95AC-4D805879D8B8}"/>
              </a:ext>
            </a:extLst>
          </p:cNvPr>
          <p:cNvSpPr>
            <a:spLocks noGrp="1"/>
          </p:cNvSpPr>
          <p:nvPr>
            <p:ph type="sldNum" sz="quarter" idx="8"/>
          </p:nvPr>
        </p:nvSpPr>
        <p:spPr/>
        <p:txBody>
          <a:bodyPr/>
          <a:lstStyle/>
          <a:p>
            <a:pPr lvl="0"/>
            <a:fld id="{9ECFE4C1-41D9-4E75-8A1E-6631947BD64A}" type="slidenum">
              <a:rPr lang="hu-HU" smtClean="0"/>
              <a:t>8</a:t>
            </a:fld>
            <a:endParaRPr lang="et-E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8">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F0C7233D-5F54-4C1C-98B2-7EA7C4F49D88}"/>
              </a:ext>
            </a:extLst>
          </p:cNvPr>
          <p:cNvSpPr txBox="1">
            <a:spLocks noGrp="1"/>
          </p:cNvSpPr>
          <p:nvPr>
            <p:ph type="body" idx="4294967295"/>
          </p:nvPr>
        </p:nvSpPr>
        <p:spPr>
          <a:xfrm>
            <a:off x="671946" y="1944050"/>
            <a:ext cx="10978185" cy="4988884"/>
          </a:xfrm>
        </p:spPr>
        <p:txBody>
          <a:bodyPr/>
          <a:lstStyle/>
          <a:p>
            <a:pPr lvl="0" algn="just" hangingPunct="0">
              <a:lnSpc>
                <a:spcPct val="80000"/>
              </a:lnSpc>
              <a:spcBef>
                <a:spcPts val="1415"/>
              </a:spcBef>
              <a:buNone/>
            </a:pPr>
            <a:r>
              <a:rPr lang="et-EE" sz="2900" dirty="0">
                <a:latin typeface="Liberation Sans" pitchFamily="18"/>
              </a:rPr>
              <a:t>Art. 31</a:t>
            </a:r>
          </a:p>
          <a:p>
            <a:pPr lvl="0" algn="just" hangingPunct="0">
              <a:lnSpc>
                <a:spcPct val="80000"/>
              </a:lnSpc>
              <a:spcBef>
                <a:spcPts val="1415"/>
              </a:spcBef>
            </a:pPr>
            <a:r>
              <a:rPr lang="et-EE" sz="2900" dirty="0">
                <a:latin typeface="Liberation Sans" pitchFamily="18"/>
              </a:rPr>
              <a:t>Juhtumit </a:t>
            </a:r>
            <a:r>
              <a:rPr lang="et-EE" sz="2900" b="1" dirty="0">
                <a:latin typeface="Liberation Sans" pitchFamily="18"/>
              </a:rPr>
              <a:t>käsitleva EDP</a:t>
            </a:r>
            <a:r>
              <a:rPr lang="et-EE" dirty="0"/>
              <a:t> liikmesriigi õigus </a:t>
            </a:r>
            <a:r>
              <a:rPr lang="et-EE" sz="2900" u="sng" dirty="0">
                <a:latin typeface="Liberation Sans" pitchFamily="18"/>
              </a:rPr>
              <a:t>ei nõua</a:t>
            </a:r>
            <a:r>
              <a:rPr lang="et-EE" sz="2900" dirty="0">
                <a:latin typeface="Liberation Sans" pitchFamily="18"/>
              </a:rPr>
              <a:t> kohtu luba, kuid </a:t>
            </a:r>
            <a:r>
              <a:rPr lang="et-EE" sz="2900" b="1" dirty="0">
                <a:latin typeface="Liberation Sans" pitchFamily="18"/>
              </a:rPr>
              <a:t>abistava EDP</a:t>
            </a:r>
            <a:r>
              <a:rPr lang="et-EE" dirty="0"/>
              <a:t> liikmesriigi õigus</a:t>
            </a:r>
            <a:r>
              <a:rPr lang="et-EE" sz="2900" dirty="0">
                <a:latin typeface="Liberation Sans" pitchFamily="18"/>
              </a:rPr>
              <a:t> </a:t>
            </a:r>
            <a:r>
              <a:rPr lang="et-EE" sz="2900" u="sng" dirty="0">
                <a:latin typeface="Liberation Sans" pitchFamily="18"/>
              </a:rPr>
              <a:t>nõuab seda</a:t>
            </a:r>
            <a:r>
              <a:rPr lang="et-EE" sz="2900" dirty="0">
                <a:latin typeface="Liberation Sans" pitchFamily="18"/>
              </a:rPr>
              <a:t>: abistav EDP peab hankima loa oma liikmesriigi õiguse alusel.</a:t>
            </a:r>
          </a:p>
          <a:p>
            <a:pPr lvl="0" algn="just" hangingPunct="0">
              <a:lnSpc>
                <a:spcPct val="80000"/>
              </a:lnSpc>
              <a:spcBef>
                <a:spcPts val="1415"/>
              </a:spcBef>
            </a:pPr>
            <a:r>
              <a:rPr lang="et-EE" sz="2900" dirty="0">
                <a:latin typeface="Liberation Sans" pitchFamily="18"/>
              </a:rPr>
              <a:t>Loast keeldutakse: käsitlev EDP võtab taotluse tagasi</a:t>
            </a:r>
          </a:p>
          <a:p>
            <a:pPr lvl="0" algn="just" hangingPunct="0">
              <a:lnSpc>
                <a:spcPct val="80000"/>
              </a:lnSpc>
              <a:spcBef>
                <a:spcPts val="1415"/>
              </a:spcBef>
            </a:pPr>
            <a:r>
              <a:rPr lang="et-EE" sz="2900" dirty="0">
                <a:latin typeface="Liberation Sans" pitchFamily="18"/>
              </a:rPr>
              <a:t>Juhtumit </a:t>
            </a:r>
            <a:r>
              <a:rPr lang="et-EE" sz="2900" b="1" dirty="0">
                <a:latin typeface="Liberation Sans" pitchFamily="18"/>
              </a:rPr>
              <a:t>käsitleva EDP</a:t>
            </a:r>
            <a:r>
              <a:rPr lang="et-EE" dirty="0"/>
              <a:t> liikmesriigi õigus </a:t>
            </a:r>
            <a:r>
              <a:rPr lang="et-EE" sz="2900" u="sng" dirty="0">
                <a:latin typeface="Liberation Sans" pitchFamily="18"/>
              </a:rPr>
              <a:t>nõuab</a:t>
            </a:r>
            <a:r>
              <a:rPr lang="et-EE" sz="2900" dirty="0">
                <a:latin typeface="Liberation Sans" pitchFamily="18"/>
              </a:rPr>
              <a:t> kohtu luba, kuid </a:t>
            </a:r>
            <a:r>
              <a:rPr lang="et-EE" sz="2900" b="1" dirty="0">
                <a:latin typeface="Liberation Sans" pitchFamily="18"/>
              </a:rPr>
              <a:t>abistava EDP</a:t>
            </a:r>
            <a:r>
              <a:rPr lang="et-EE" dirty="0"/>
              <a:t> liikmesriigi õigus </a:t>
            </a:r>
            <a:r>
              <a:rPr lang="et-EE" sz="2900" u="sng" dirty="0">
                <a:latin typeface="Liberation Sans" pitchFamily="18"/>
              </a:rPr>
              <a:t>ei nõua</a:t>
            </a:r>
            <a:r>
              <a:rPr lang="et-EE" sz="2900" dirty="0">
                <a:latin typeface="Liberation Sans" pitchFamily="18"/>
              </a:rPr>
              <a:t> seda: käsitlev EDP peab hankima loa ja edastama selle koos määratud meetmega abistavale EDP-le</a:t>
            </a:r>
          </a:p>
        </p:txBody>
      </p:sp>
      <p:sp>
        <p:nvSpPr>
          <p:cNvPr id="3" name="Titolo 1">
            <a:extLst>
              <a:ext uri="{FF2B5EF4-FFF2-40B4-BE49-F238E27FC236}">
                <a16:creationId xmlns:a16="http://schemas.microsoft.com/office/drawing/2014/main" id="{42EFC056-5727-493A-8BAB-C03109BE4264}"/>
              </a:ext>
            </a:extLst>
          </p:cNvPr>
          <p:cNvSpPr txBox="1">
            <a:spLocks noGrp="1"/>
          </p:cNvSpPr>
          <p:nvPr>
            <p:ph type="title" idx="4294967295"/>
          </p:nvPr>
        </p:nvSpPr>
        <p:spPr>
          <a:xfrm>
            <a:off x="671946" y="301322"/>
            <a:ext cx="12095052" cy="1261798"/>
          </a:xfrm>
        </p:spPr>
        <p:txBody>
          <a:bodyPr>
            <a:normAutofit/>
          </a:bodyPr>
          <a:lstStyle/>
          <a:p>
            <a:pPr lvl="0"/>
            <a:r>
              <a:rPr lang="et-EE" sz="4400" b="1" dirty="0">
                <a:latin typeface="Liberation Sans" pitchFamily="34"/>
              </a:rPr>
              <a:t>piiriülesed uurimised: kohtu luba</a:t>
            </a:r>
          </a:p>
        </p:txBody>
      </p:sp>
      <p:sp>
        <p:nvSpPr>
          <p:cNvPr id="5" name="Dia számának helye 4">
            <a:extLst>
              <a:ext uri="{FF2B5EF4-FFF2-40B4-BE49-F238E27FC236}">
                <a16:creationId xmlns:a16="http://schemas.microsoft.com/office/drawing/2014/main" id="{BA93A9EE-19F2-419F-9E8D-CB82B556DF16}"/>
              </a:ext>
            </a:extLst>
          </p:cNvPr>
          <p:cNvSpPr>
            <a:spLocks noGrp="1"/>
          </p:cNvSpPr>
          <p:nvPr>
            <p:ph type="sldNum" sz="quarter" idx="8"/>
          </p:nvPr>
        </p:nvSpPr>
        <p:spPr/>
        <p:txBody>
          <a:bodyPr/>
          <a:lstStyle/>
          <a:p>
            <a:pPr lvl="0"/>
            <a:fld id="{9ECFE4C1-41D9-4E75-8A1E-6631947BD64A}" type="slidenum">
              <a:rPr lang="hu-HU" smtClean="0"/>
              <a:t>9</a:t>
            </a:fld>
            <a:endParaRPr lang="et-EE"/>
          </a:p>
        </p:txBody>
      </p:sp>
    </p:spTree>
  </p:cSld>
  <p:clrMapOvr>
    <a:masterClrMapping/>
  </p:clrMapOvr>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olo e contenu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745</Words>
  <Application>Microsoft Office PowerPoint</Application>
  <PresentationFormat>Custom</PresentationFormat>
  <Paragraphs>128</Paragraphs>
  <Slides>14</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Calibri Light</vt:lpstr>
      <vt:lpstr>Liberation Sans</vt:lpstr>
      <vt:lpstr>Liberation Serif</vt:lpstr>
      <vt:lpstr>Times New Roman</vt:lpstr>
      <vt:lpstr>Predefinito</vt:lpstr>
      <vt:lpstr>Titolo e contenuto</vt:lpstr>
      <vt:lpstr>Piiriülesed uurimised</vt:lpstr>
      <vt:lpstr>Sissejuhatus</vt:lpstr>
      <vt:lpstr>Sissejuhatus</vt:lpstr>
      <vt:lpstr>Kohalduva seaduse üldpõhimõtted</vt:lpstr>
      <vt:lpstr>Uurimisel kohalduv seadus</vt:lpstr>
      <vt:lpstr>Uurimismeetmed</vt:lpstr>
      <vt:lpstr>Uurimismeetmed</vt:lpstr>
      <vt:lpstr>piiriülesed uurimised</vt:lpstr>
      <vt:lpstr>piiriülesed uurimised: kohtu luba</vt:lpstr>
      <vt:lpstr>piiriülesed uurimised: probleemid</vt:lpstr>
      <vt:lpstr>piiriülesed uurimised: lahendamine</vt:lpstr>
      <vt:lpstr>Määratud meetme jõustamine</vt:lpstr>
      <vt:lpstr>MLA / õigusalase koostöö vahendid</vt:lpstr>
      <vt:lpstr>piiriülesed üleandmised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PIF Directive and particularities regarding its implementation in the Member States</dc:title>
  <dc:creator>Piret Paukštys</dc:creator>
  <cp:lastModifiedBy>Liisa Mets</cp:lastModifiedBy>
  <cp:revision>76</cp:revision>
  <dcterms:created xsi:type="dcterms:W3CDTF">2018-09-15T11:59:51Z</dcterms:created>
  <dcterms:modified xsi:type="dcterms:W3CDTF">2022-02-09T08:37:21Z</dcterms:modified>
</cp:coreProperties>
</file>